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</p:sldMasterIdLst>
  <p:sldIdLst>
    <p:sldId id="256" r:id="rId6"/>
    <p:sldId id="267" r:id="rId7"/>
    <p:sldId id="257" r:id="rId8"/>
    <p:sldId id="258" r:id="rId9"/>
    <p:sldId id="266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C59A67-489D-4438-B24C-9E83FEC74757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7C4AAB9-A3AE-4FA5-9945-ACD7E4A1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95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UNIT-III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382000" cy="3505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Traini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ng- Meaning and Definition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Promotion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Transfer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Career Planning</a:t>
            </a:r>
          </a:p>
          <a:p>
            <a:pPr algn="just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numCol="2"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Production Transfer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Replacement Transfer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Versatility Transfer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Shift Transfer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Remedial Transfer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Department Transfer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Sectional Transfer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Mutual Transfer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Request Transfer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Compulsory Transfer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Punishment Transfer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Promotion Transfer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Transfer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Career Planning- Meaning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the self-evaluation and planning done by a person to have a strong career path. Career planning process in the continuous reiterative process of understanding oneself, setting career goals, revising skills and searching for the right career options.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Self-Assessment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Research on Careers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Set Career objectives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Learn and Improve skills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Preparation of CV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Job search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Revise Career Goals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Steps in the Career Planning Process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Training- Meaning and Definition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Training is the process of imparting skill or job knowledge to a person. It takes an individual from where he is to where he should be.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Training is the act of increasing the knowledge and skills of an employee for doing a particular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job.                                                                                                Edwin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B.Flippo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provide job related knowledge to the workers.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impart skills among the workers systematically. So, that they may learn quickly.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improve the productivity of the workers and organization.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reduce the number of accidents by providing safety training to the workers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make the workers handle material, machines and equipment efficiently and thus to check wastage of time and resource.</a:t>
            </a:r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bjectives of Training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Importance of Training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Improvement in skill and knowledge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Higher production and productivity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Job satisfaction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Better use of resources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Reduction in accidents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Reduced supervision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Reduction in complaints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Adaptability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Stability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Scope for Management by Exception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Process of Training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Identifying the training needs of the staff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Establishment of training goal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Selecting the right method of training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Making an evaluation of training effectiveness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I.ON- THE JOB TRAINING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(within the organization)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Induction training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Apprenticeship Training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Refresher Training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Job Rotation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Placement as assistants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Vestibule Training </a:t>
            </a:r>
          </a:p>
          <a:p>
            <a:pPr marL="571500" indent="-57150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OFF-THE JOB TRAINING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(outside the organization)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Lectures and conferences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Role playing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Case study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Management games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Brain storming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Sensitivity Training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Methods of Training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Promotion- Meaning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Promotion may be defined as an upward movement of an employee’s position in the enterprise. An employee who has been promoted moves to a higher level job that gives higher salary, greater authority and accountability as well.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Types of Promotion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305800" cy="475456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Horizontal Promotion- when an employee is shifted in the same category.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Vertical Promotion- when an employee is promoted from lower category to lower category.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Dry Promotion- when promotion is made without increase in salary.  </a:t>
            </a:r>
          </a:p>
          <a:p>
            <a:pPr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Criteria for Promotion</a:t>
            </a:r>
          </a:p>
          <a:p>
            <a:pPr marL="514350" indent="-514350" algn="just">
              <a:buAutoNum type="alpha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Seniority- the length of service of the employee in the present organization determines his ‘seniority’.</a:t>
            </a:r>
          </a:p>
          <a:p>
            <a:pPr marL="514350" indent="-514350" algn="just">
              <a:buAutoNum type="alphaL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Merit- the merit of the employee is determined by his performance. Weightage may also be given for his qualifications and academic achievements.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It impl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ies movement of an employee from one job to another without any increase in pay, status or responsibilities.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transfer involves the shifting of an employee from one job to another without special reference to change in responsibilities or compensation.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Dale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yoder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Transfer- Meaning and Definition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516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Opulent</vt:lpstr>
      <vt:lpstr>Concourse</vt:lpstr>
      <vt:lpstr>Median</vt:lpstr>
      <vt:lpstr>Civic</vt:lpstr>
      <vt:lpstr>Equity</vt:lpstr>
      <vt:lpstr>UNIT-III </vt:lpstr>
      <vt:lpstr>Training- Meaning and Definition</vt:lpstr>
      <vt:lpstr>Objectives of Training</vt:lpstr>
      <vt:lpstr>Importance of Training</vt:lpstr>
      <vt:lpstr>Process of Training </vt:lpstr>
      <vt:lpstr>Methods of Training</vt:lpstr>
      <vt:lpstr>Promotion- Meaning</vt:lpstr>
      <vt:lpstr>Types of Promotion</vt:lpstr>
      <vt:lpstr>Transfer- Meaning and Definition</vt:lpstr>
      <vt:lpstr>Types of Transfer</vt:lpstr>
      <vt:lpstr>Career Planning- Meaning</vt:lpstr>
      <vt:lpstr>Steps in the Career Planning Process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UNIT-III  TRAINING- MEANING &amp;DEFINITION</dc:title>
  <dc:creator>Windows User</dc:creator>
  <cp:lastModifiedBy>Windows User</cp:lastModifiedBy>
  <cp:revision>25</cp:revision>
  <dcterms:created xsi:type="dcterms:W3CDTF">2020-05-17T17:44:30Z</dcterms:created>
  <dcterms:modified xsi:type="dcterms:W3CDTF">2020-05-17T19:48:19Z</dcterms:modified>
</cp:coreProperties>
</file>