
<file path=[Content_Types].xml><?xml version="1.0" encoding="utf-8"?>
<Types xmlns="http://schemas.openxmlformats.org/package/2006/content-types">
  <Override PartName="/customXml/itemProps3.xml" ContentType="application/vnd.openxmlformats-officedocument.customXmlProperties+xml"/>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5.xml" ContentType="application/vnd.openxmlformats-officedocument.drawingml.diagramLayout+xml"/>
  <Override PartName="/ppt/diagrams/data6.xml" ContentType="application/vnd.openxmlformats-officedocument.drawingml.diagramData+xml"/>
  <Override PartName="/docProps/custom.xml" ContentType="application/vnd.openxmlformats-officedocument.custom-properties+xml"/>
  <Override PartName="/ppt/diagrams/layout3.xml" ContentType="application/vnd.openxmlformats-officedocument.drawingml.diagramLayout+xml"/>
  <Override PartName="/ppt/diagrams/data4.xml" ContentType="application/vnd.openxmlformats-officedocument.drawingml.diagramData+xml"/>
  <Override PartName="/ppt/diagrams/layout1.xml" ContentType="application/vnd.openxmlformats-officedocument.drawingml.diagramLayout+xml"/>
  <Override PartName="/ppt/diagrams/data2.xml" ContentType="application/vnd.openxmlformats-officedocument.drawingml.diagramData+xml"/>
  <Override PartName="/ppt/diagrams/data3.xml" ContentType="application/vnd.openxmlformats-officedocument.drawingml.diagramData+xml"/>
  <Override PartName="/ppt/diagrams/colors5.xml" ContentType="application/vnd.openxmlformats-officedocument.drawingml.diagramColors+xml"/>
  <Override PartName="/ppt/diagrams/colors6.xml" ContentType="application/vnd.openxmlformats-officedocument.drawingml.diagramColor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diagrams/colors3.xml" ContentType="application/vnd.openxmlformats-officedocument.drawingml.diagramColors+xml"/>
  <Override PartName="/ppt/diagrams/colors4.xml" ContentType="application/vnd.openxmlformats-officedocument.drawingml.diagramColors+xml"/>
  <Override PartName="/ppt/diagrams/quickStyle6.xml" ContentType="application/vnd.openxmlformats-officedocument.drawingml.diagramStyle+xml"/>
  <Override PartName="/docProps/core.xml" ContentType="application/vnd.openxmlformats-package.core-properties+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diagrams/layout6.xml" ContentType="application/vnd.openxmlformats-officedocument.drawingml.diagram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diagrams/layout4.xml" ContentType="application/vnd.openxmlformats-officedocument.drawingml.diagramLayout+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data5.xml" ContentType="application/vnd.openxmlformats-officedocument.drawingml.diagramData+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648" r:id="rId4"/>
  </p:sldMasterIdLst>
  <p:notesMasterIdLst>
    <p:notesMasterId r:id="rId28"/>
  </p:notesMasterIdLst>
  <p:handoutMasterIdLst>
    <p:handoutMasterId r:id="rId29"/>
  </p:handoutMasterIdLst>
  <p:sldIdLst>
    <p:sldId id="258" r:id="rId5"/>
    <p:sldId id="335" r:id="rId6"/>
    <p:sldId id="336" r:id="rId7"/>
    <p:sldId id="338" r:id="rId8"/>
    <p:sldId id="339" r:id="rId9"/>
    <p:sldId id="369" r:id="rId10"/>
    <p:sldId id="370" r:id="rId11"/>
    <p:sldId id="372" r:id="rId12"/>
    <p:sldId id="373" r:id="rId13"/>
    <p:sldId id="374" r:id="rId14"/>
    <p:sldId id="375" r:id="rId15"/>
    <p:sldId id="376" r:id="rId16"/>
    <p:sldId id="377" r:id="rId17"/>
    <p:sldId id="378" r:id="rId18"/>
    <p:sldId id="379" r:id="rId19"/>
    <p:sldId id="341" r:id="rId20"/>
    <p:sldId id="342" r:id="rId21"/>
    <p:sldId id="343" r:id="rId22"/>
    <p:sldId id="344" r:id="rId23"/>
    <p:sldId id="345" r:id="rId24"/>
    <p:sldId id="380" r:id="rId25"/>
    <p:sldId id="381" r:id="rId26"/>
    <p:sldId id="346"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CCFFCC"/>
    <a:srgbClr val="CC0099"/>
    <a:srgbClr val="FFFFF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snapToGrid="0">
      <p:cViewPr>
        <p:scale>
          <a:sx n="57" d="100"/>
          <a:sy n="57" d="100"/>
        </p:scale>
        <p:origin x="-1164" y="-324"/>
      </p:cViewPr>
      <p:guideLst>
        <p:guide orient="horz" pos="2160"/>
        <p:guide pos="3840"/>
      </p:guideLst>
    </p:cSldViewPr>
  </p:slideViewPr>
  <p:notesTextViewPr>
    <p:cViewPr>
      <p:scale>
        <a:sx n="1" d="1"/>
        <a:sy n="1" d="1"/>
      </p:scale>
      <p:origin x="0" y="0"/>
    </p:cViewPr>
  </p:notesTextViewPr>
  <p:notesViewPr>
    <p:cSldViewPr snapToGrid="0">
      <p:cViewPr varScale="1">
        <p:scale>
          <a:sx n="60" d="100"/>
          <a:sy n="60" d="100"/>
        </p:scale>
        <p:origin x="893" y="38"/>
      </p:cViewPr>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diagrams/_rels/data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diagrams/_rels/data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5.jpeg"/><Relationship Id="rId1" Type="http://schemas.openxmlformats.org/officeDocument/2006/relationships/image" Target="../media/image12.jpeg"/><Relationship Id="rId5" Type="http://schemas.openxmlformats.org/officeDocument/2006/relationships/image" Target="../media/image17.jpeg"/><Relationship Id="rId4" Type="http://schemas.openxmlformats.org/officeDocument/2006/relationships/image" Target="../media/image16.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1C4F55-8209-4A82-A252-3ADB034F8644}"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IN"/>
        </a:p>
      </dgm:t>
    </dgm:pt>
    <dgm:pt modelId="{5A272B71-7C03-44D7-8418-C2D45AC5254C}">
      <dgm:prSet phldrT="[Text]"/>
      <dgm:spPr>
        <a:solidFill>
          <a:srgbClr val="FFFF00"/>
        </a:solidFill>
      </dgm:spPr>
      <dgm:t>
        <a:bodyPr/>
        <a:lstStyle/>
        <a:p>
          <a:r>
            <a:rPr lang="en-IN" dirty="0" smtClean="0">
              <a:solidFill>
                <a:schemeClr val="accent2">
                  <a:lumMod val="75000"/>
                </a:schemeClr>
              </a:solidFill>
            </a:rPr>
            <a:t>Iconic Models</a:t>
          </a:r>
          <a:endParaRPr lang="en-IN" dirty="0">
            <a:solidFill>
              <a:schemeClr val="accent2">
                <a:lumMod val="75000"/>
              </a:schemeClr>
            </a:solidFill>
          </a:endParaRPr>
        </a:p>
      </dgm:t>
    </dgm:pt>
    <dgm:pt modelId="{BC81587F-EC8D-4E36-8DFA-43BBB3F8494D}" type="parTrans" cxnId="{36E7BC41-6DBA-4D4E-B5E7-E974C6297E91}">
      <dgm:prSet/>
      <dgm:spPr/>
      <dgm:t>
        <a:bodyPr/>
        <a:lstStyle/>
        <a:p>
          <a:endParaRPr lang="en-IN"/>
        </a:p>
      </dgm:t>
    </dgm:pt>
    <dgm:pt modelId="{F0122132-4806-4386-8391-1084C560BB4B}" type="sibTrans" cxnId="{36E7BC41-6DBA-4D4E-B5E7-E974C6297E91}">
      <dgm:prSet/>
      <dgm:spPr/>
      <dgm:t>
        <a:bodyPr/>
        <a:lstStyle/>
        <a:p>
          <a:endParaRPr lang="en-IN"/>
        </a:p>
      </dgm:t>
    </dgm:pt>
    <dgm:pt modelId="{69760201-09EB-4168-96D2-A1DEAD4BCF57}">
      <dgm:prSet phldrT="[Text]"/>
      <dgm:spPr>
        <a:solidFill>
          <a:srgbClr val="FF33CC">
            <a:alpha val="90000"/>
          </a:srgbClr>
        </a:solidFill>
      </dgm:spPr>
      <dgm:t>
        <a:bodyPr/>
        <a:lstStyle/>
        <a:p>
          <a:r>
            <a:rPr lang="en-IN" b="1" dirty="0" err="1" smtClean="0">
              <a:solidFill>
                <a:srgbClr val="0033CC"/>
              </a:solidFill>
            </a:rPr>
            <a:t>Eg</a:t>
          </a:r>
          <a:r>
            <a:rPr lang="en-IN" b="1" dirty="0" smtClean="0">
              <a:solidFill>
                <a:srgbClr val="0033CC"/>
              </a:solidFill>
            </a:rPr>
            <a:t>: A Child’s toy, A photograph</a:t>
          </a:r>
          <a:endParaRPr lang="en-IN" b="1" dirty="0">
            <a:solidFill>
              <a:srgbClr val="0033CC"/>
            </a:solidFill>
          </a:endParaRPr>
        </a:p>
      </dgm:t>
    </dgm:pt>
    <dgm:pt modelId="{33D30B40-CFF6-441C-87BB-4FEAFD5D9CB6}" type="parTrans" cxnId="{0C5D7C4B-AA1D-46E2-8047-D9759B6AB0C1}">
      <dgm:prSet/>
      <dgm:spPr/>
      <dgm:t>
        <a:bodyPr/>
        <a:lstStyle/>
        <a:p>
          <a:endParaRPr lang="en-IN"/>
        </a:p>
      </dgm:t>
    </dgm:pt>
    <dgm:pt modelId="{11C6D741-32FA-4DAC-8348-8D73D2202ACF}" type="sibTrans" cxnId="{0C5D7C4B-AA1D-46E2-8047-D9759B6AB0C1}">
      <dgm:prSet/>
      <dgm:spPr/>
      <dgm:t>
        <a:bodyPr/>
        <a:lstStyle/>
        <a:p>
          <a:endParaRPr lang="en-IN"/>
        </a:p>
      </dgm:t>
    </dgm:pt>
    <dgm:pt modelId="{F5754AC3-3081-4783-AD2B-3365E27225FB}">
      <dgm:prSet phldrT="[Text]"/>
      <dgm:spPr>
        <a:solidFill>
          <a:srgbClr val="FF33CC">
            <a:alpha val="90000"/>
          </a:srgbClr>
        </a:solidFill>
      </dgm:spPr>
      <dgm:t>
        <a:bodyPr/>
        <a:lstStyle/>
        <a:p>
          <a:r>
            <a:rPr lang="en-IN" b="1" dirty="0" smtClean="0">
              <a:solidFill>
                <a:srgbClr val="0033CC"/>
              </a:solidFill>
            </a:rPr>
            <a:t>A histogram, A schedule of operations</a:t>
          </a:r>
          <a:endParaRPr lang="en-IN" b="1" dirty="0">
            <a:solidFill>
              <a:srgbClr val="0033CC"/>
            </a:solidFill>
          </a:endParaRPr>
        </a:p>
      </dgm:t>
    </dgm:pt>
    <dgm:pt modelId="{12AB5FBB-91CF-4E2C-9248-639F3857556F}" type="parTrans" cxnId="{914D2A9D-45FD-46CE-A82F-D0550246E6BB}">
      <dgm:prSet/>
      <dgm:spPr/>
      <dgm:t>
        <a:bodyPr/>
        <a:lstStyle/>
        <a:p>
          <a:endParaRPr lang="en-IN"/>
        </a:p>
      </dgm:t>
    </dgm:pt>
    <dgm:pt modelId="{97AE4117-325E-4D81-8A39-A90E6340BF05}" type="sibTrans" cxnId="{914D2A9D-45FD-46CE-A82F-D0550246E6BB}">
      <dgm:prSet/>
      <dgm:spPr/>
      <dgm:t>
        <a:bodyPr/>
        <a:lstStyle/>
        <a:p>
          <a:endParaRPr lang="en-IN"/>
        </a:p>
      </dgm:t>
    </dgm:pt>
    <dgm:pt modelId="{2B03DDB9-CC7C-499C-BA60-663D40FBAD34}">
      <dgm:prSet phldrT="[Text]"/>
      <dgm:spPr>
        <a:solidFill>
          <a:srgbClr val="36D63A"/>
        </a:solidFill>
      </dgm:spPr>
      <dgm:t>
        <a:bodyPr/>
        <a:lstStyle/>
        <a:p>
          <a:r>
            <a:rPr lang="en-IN" dirty="0" smtClean="0">
              <a:solidFill>
                <a:srgbClr val="C52F11"/>
              </a:solidFill>
            </a:rPr>
            <a:t>Mathematical (Symbolic)Models</a:t>
          </a:r>
          <a:endParaRPr lang="en-IN" dirty="0">
            <a:solidFill>
              <a:srgbClr val="C52F11"/>
            </a:solidFill>
          </a:endParaRPr>
        </a:p>
      </dgm:t>
    </dgm:pt>
    <dgm:pt modelId="{04C6C2FC-498D-476A-94C9-848E1D2004D1}" type="parTrans" cxnId="{93AC6E8F-EF98-443A-8679-C32DBBC6E62A}">
      <dgm:prSet/>
      <dgm:spPr/>
      <dgm:t>
        <a:bodyPr/>
        <a:lstStyle/>
        <a:p>
          <a:endParaRPr lang="en-IN"/>
        </a:p>
      </dgm:t>
    </dgm:pt>
    <dgm:pt modelId="{B67AA1D0-B715-47C9-A114-2C9EEB3F5884}" type="sibTrans" cxnId="{93AC6E8F-EF98-443A-8679-C32DBBC6E62A}">
      <dgm:prSet/>
      <dgm:spPr/>
      <dgm:t>
        <a:bodyPr/>
        <a:lstStyle/>
        <a:p>
          <a:endParaRPr lang="en-IN"/>
        </a:p>
      </dgm:t>
    </dgm:pt>
    <dgm:pt modelId="{C31EBA28-E97B-4E69-ACA8-361536D85BC2}">
      <dgm:prSet phldrT="[Text]"/>
      <dgm:spPr>
        <a:solidFill>
          <a:srgbClr val="7030A0">
            <a:alpha val="90000"/>
          </a:srgbClr>
        </a:solidFill>
      </dgm:spPr>
      <dgm:t>
        <a:bodyPr/>
        <a:lstStyle/>
        <a:p>
          <a:r>
            <a:rPr lang="en-IN" b="1" dirty="0" smtClean="0">
              <a:solidFill>
                <a:srgbClr val="00FFFF"/>
              </a:solidFill>
            </a:rPr>
            <a:t>To represent the components and relationship between the real system</a:t>
          </a:r>
          <a:endParaRPr lang="en-IN" b="1" dirty="0">
            <a:solidFill>
              <a:srgbClr val="00FFFF"/>
            </a:solidFill>
          </a:endParaRPr>
        </a:p>
      </dgm:t>
    </dgm:pt>
    <dgm:pt modelId="{D2A8CA25-6ECF-4845-B9DD-C86E768BCCCA}" type="parTrans" cxnId="{9A82B97E-BA1F-4C84-A365-2B94B6E46D6B}">
      <dgm:prSet/>
      <dgm:spPr/>
      <dgm:t>
        <a:bodyPr/>
        <a:lstStyle/>
        <a:p>
          <a:endParaRPr lang="en-IN"/>
        </a:p>
      </dgm:t>
    </dgm:pt>
    <dgm:pt modelId="{32984069-89B3-4454-949A-BA79501D2AE1}" type="sibTrans" cxnId="{9A82B97E-BA1F-4C84-A365-2B94B6E46D6B}">
      <dgm:prSet/>
      <dgm:spPr/>
      <dgm:t>
        <a:bodyPr/>
        <a:lstStyle/>
        <a:p>
          <a:endParaRPr lang="en-IN"/>
        </a:p>
      </dgm:t>
    </dgm:pt>
    <dgm:pt modelId="{331ACD4D-5999-4B4D-B968-CCACAE04D12A}">
      <dgm:prSet/>
      <dgm:spPr>
        <a:solidFill>
          <a:srgbClr val="FF66FF"/>
        </a:solidFill>
      </dgm:spPr>
      <dgm:t>
        <a:bodyPr/>
        <a:lstStyle/>
        <a:p>
          <a:r>
            <a:rPr lang="en-IN" dirty="0" smtClean="0">
              <a:solidFill>
                <a:srgbClr val="CC3300"/>
              </a:solidFill>
            </a:rPr>
            <a:t>Analogue Models</a:t>
          </a:r>
          <a:endParaRPr lang="en-IN" dirty="0">
            <a:solidFill>
              <a:srgbClr val="CC3300"/>
            </a:solidFill>
          </a:endParaRPr>
        </a:p>
      </dgm:t>
    </dgm:pt>
    <dgm:pt modelId="{42611464-2489-421A-8AEE-4D73CFD4BCB4}" type="parTrans" cxnId="{39E403CA-B7F4-4FCC-99A0-8DBBE7F56C05}">
      <dgm:prSet/>
      <dgm:spPr/>
      <dgm:t>
        <a:bodyPr/>
        <a:lstStyle/>
        <a:p>
          <a:endParaRPr lang="en-IN"/>
        </a:p>
      </dgm:t>
    </dgm:pt>
    <dgm:pt modelId="{39852E41-82B4-425A-8DC0-17880D86CB4E}" type="sibTrans" cxnId="{39E403CA-B7F4-4FCC-99A0-8DBBE7F56C05}">
      <dgm:prSet/>
      <dgm:spPr/>
      <dgm:t>
        <a:bodyPr/>
        <a:lstStyle/>
        <a:p>
          <a:endParaRPr lang="en-IN"/>
        </a:p>
      </dgm:t>
    </dgm:pt>
    <dgm:pt modelId="{B9B74743-4017-404A-AE0D-E7F80DE53495}">
      <dgm:prSet/>
      <dgm:spPr>
        <a:solidFill>
          <a:srgbClr val="C52F11">
            <a:alpha val="90000"/>
          </a:srgbClr>
        </a:solidFill>
      </dgm:spPr>
      <dgm:t>
        <a:bodyPr/>
        <a:lstStyle/>
        <a:p>
          <a:r>
            <a:rPr lang="en-IN" b="1" dirty="0" smtClean="0">
              <a:solidFill>
                <a:srgbClr val="FFFF00"/>
              </a:solidFill>
            </a:rPr>
            <a:t>Graphs and maps in various colours</a:t>
          </a:r>
          <a:endParaRPr lang="en-IN" b="1" dirty="0">
            <a:solidFill>
              <a:srgbClr val="FFFF00"/>
            </a:solidFill>
          </a:endParaRPr>
        </a:p>
      </dgm:t>
    </dgm:pt>
    <dgm:pt modelId="{800CBBA3-ED75-47B6-B5CF-4BC845246E20}" type="parTrans" cxnId="{BF09ABD1-77F4-4210-B732-965177306D07}">
      <dgm:prSet/>
      <dgm:spPr/>
      <dgm:t>
        <a:bodyPr/>
        <a:lstStyle/>
        <a:p>
          <a:endParaRPr lang="en-IN"/>
        </a:p>
      </dgm:t>
    </dgm:pt>
    <dgm:pt modelId="{197F0682-2F46-4373-B85D-CCAAE9CD6C3C}" type="sibTrans" cxnId="{BF09ABD1-77F4-4210-B732-965177306D07}">
      <dgm:prSet/>
      <dgm:spPr/>
      <dgm:t>
        <a:bodyPr/>
        <a:lstStyle/>
        <a:p>
          <a:endParaRPr lang="en-IN"/>
        </a:p>
      </dgm:t>
    </dgm:pt>
    <dgm:pt modelId="{71C2C561-14AC-4F27-B6CD-609767B26366}">
      <dgm:prSet/>
      <dgm:spPr>
        <a:solidFill>
          <a:srgbClr val="C52F11">
            <a:alpha val="90000"/>
          </a:srgbClr>
        </a:solidFill>
      </dgm:spPr>
      <dgm:t>
        <a:bodyPr/>
        <a:lstStyle/>
        <a:p>
          <a:r>
            <a:rPr lang="en-IN" b="1" dirty="0" smtClean="0">
              <a:solidFill>
                <a:srgbClr val="FFFF00"/>
              </a:solidFill>
            </a:rPr>
            <a:t>Demand curves and flow charts in production control</a:t>
          </a:r>
          <a:endParaRPr lang="en-IN" b="1" dirty="0">
            <a:solidFill>
              <a:srgbClr val="FFFF00"/>
            </a:solidFill>
          </a:endParaRPr>
        </a:p>
      </dgm:t>
    </dgm:pt>
    <dgm:pt modelId="{A77D141F-303A-4F34-AA2A-DF2E050B63A8}" type="parTrans" cxnId="{D20ED49F-10C8-4C52-A313-C3875CE06B0E}">
      <dgm:prSet/>
      <dgm:spPr/>
      <dgm:t>
        <a:bodyPr/>
        <a:lstStyle/>
        <a:p>
          <a:endParaRPr lang="en-IN"/>
        </a:p>
      </dgm:t>
    </dgm:pt>
    <dgm:pt modelId="{9134A513-9B7F-47C8-ABC1-C7CB6B892802}" type="sibTrans" cxnId="{D20ED49F-10C8-4C52-A313-C3875CE06B0E}">
      <dgm:prSet/>
      <dgm:spPr/>
      <dgm:t>
        <a:bodyPr/>
        <a:lstStyle/>
        <a:p>
          <a:endParaRPr lang="en-IN"/>
        </a:p>
      </dgm:t>
    </dgm:pt>
    <dgm:pt modelId="{60EE8836-4C5B-4A55-B817-D21988AEDD65}" type="pres">
      <dgm:prSet presAssocID="{091C4F55-8209-4A82-A252-3ADB034F8644}" presName="Name0" presStyleCnt="0">
        <dgm:presLayoutVars>
          <dgm:dir/>
          <dgm:animLvl val="lvl"/>
          <dgm:resizeHandles/>
        </dgm:presLayoutVars>
      </dgm:prSet>
      <dgm:spPr/>
      <dgm:t>
        <a:bodyPr/>
        <a:lstStyle/>
        <a:p>
          <a:endParaRPr lang="en-IN"/>
        </a:p>
      </dgm:t>
    </dgm:pt>
    <dgm:pt modelId="{BA6EB9AD-ED76-4952-8668-CDF551F7B1EE}" type="pres">
      <dgm:prSet presAssocID="{5A272B71-7C03-44D7-8418-C2D45AC5254C}" presName="linNode" presStyleCnt="0"/>
      <dgm:spPr/>
    </dgm:pt>
    <dgm:pt modelId="{9FC17FF9-1A28-43F0-88D2-D9EE40AB9E27}" type="pres">
      <dgm:prSet presAssocID="{5A272B71-7C03-44D7-8418-C2D45AC5254C}" presName="parentShp" presStyleLbl="node1" presStyleIdx="0" presStyleCnt="3" custLinFactNeighborY="4679">
        <dgm:presLayoutVars>
          <dgm:bulletEnabled val="1"/>
        </dgm:presLayoutVars>
      </dgm:prSet>
      <dgm:spPr/>
      <dgm:t>
        <a:bodyPr/>
        <a:lstStyle/>
        <a:p>
          <a:endParaRPr lang="en-IN"/>
        </a:p>
      </dgm:t>
    </dgm:pt>
    <dgm:pt modelId="{61E9F8A9-31B1-4500-842A-36DA4EF58729}" type="pres">
      <dgm:prSet presAssocID="{5A272B71-7C03-44D7-8418-C2D45AC5254C}" presName="childShp" presStyleLbl="bgAccFollowNode1" presStyleIdx="0" presStyleCnt="3">
        <dgm:presLayoutVars>
          <dgm:bulletEnabled val="1"/>
        </dgm:presLayoutVars>
      </dgm:prSet>
      <dgm:spPr/>
      <dgm:t>
        <a:bodyPr/>
        <a:lstStyle/>
        <a:p>
          <a:endParaRPr lang="en-IN"/>
        </a:p>
      </dgm:t>
    </dgm:pt>
    <dgm:pt modelId="{F58A8BE3-847F-4D6A-B543-ABA514AC1FC8}" type="pres">
      <dgm:prSet presAssocID="{F0122132-4806-4386-8391-1084C560BB4B}" presName="spacing" presStyleCnt="0"/>
      <dgm:spPr/>
    </dgm:pt>
    <dgm:pt modelId="{7E546C42-5D82-4733-ADE5-D18D22006732}" type="pres">
      <dgm:prSet presAssocID="{331ACD4D-5999-4B4D-B968-CCACAE04D12A}" presName="linNode" presStyleCnt="0"/>
      <dgm:spPr/>
    </dgm:pt>
    <dgm:pt modelId="{F266519F-FBB4-49EC-BB76-96EF23B3CC06}" type="pres">
      <dgm:prSet presAssocID="{331ACD4D-5999-4B4D-B968-CCACAE04D12A}" presName="parentShp" presStyleLbl="node1" presStyleIdx="1" presStyleCnt="3">
        <dgm:presLayoutVars>
          <dgm:bulletEnabled val="1"/>
        </dgm:presLayoutVars>
      </dgm:prSet>
      <dgm:spPr/>
      <dgm:t>
        <a:bodyPr/>
        <a:lstStyle/>
        <a:p>
          <a:endParaRPr lang="en-IN"/>
        </a:p>
      </dgm:t>
    </dgm:pt>
    <dgm:pt modelId="{3A8EBF2B-D343-43E1-8D01-C7957D6C3BDD}" type="pres">
      <dgm:prSet presAssocID="{331ACD4D-5999-4B4D-B968-CCACAE04D12A}" presName="childShp" presStyleLbl="bgAccFollowNode1" presStyleIdx="1" presStyleCnt="3" custLinFactNeighborX="-463" custLinFactNeighborY="-2391">
        <dgm:presLayoutVars>
          <dgm:bulletEnabled val="1"/>
        </dgm:presLayoutVars>
      </dgm:prSet>
      <dgm:spPr/>
      <dgm:t>
        <a:bodyPr/>
        <a:lstStyle/>
        <a:p>
          <a:endParaRPr lang="en-IN"/>
        </a:p>
      </dgm:t>
    </dgm:pt>
    <dgm:pt modelId="{57866D47-8C5A-43EA-AC5F-2F897CA5D739}" type="pres">
      <dgm:prSet presAssocID="{39852E41-82B4-425A-8DC0-17880D86CB4E}" presName="spacing" presStyleCnt="0"/>
      <dgm:spPr/>
    </dgm:pt>
    <dgm:pt modelId="{BF9F09E7-5BB4-4793-BD85-15A8AE20B6F1}" type="pres">
      <dgm:prSet presAssocID="{2B03DDB9-CC7C-499C-BA60-663D40FBAD34}" presName="linNode" presStyleCnt="0"/>
      <dgm:spPr/>
    </dgm:pt>
    <dgm:pt modelId="{2592B893-2444-4D7D-86C1-7C51DE30E792}" type="pres">
      <dgm:prSet presAssocID="{2B03DDB9-CC7C-499C-BA60-663D40FBAD34}" presName="parentShp" presStyleLbl="node1" presStyleIdx="2" presStyleCnt="3">
        <dgm:presLayoutVars>
          <dgm:bulletEnabled val="1"/>
        </dgm:presLayoutVars>
      </dgm:prSet>
      <dgm:spPr/>
      <dgm:t>
        <a:bodyPr/>
        <a:lstStyle/>
        <a:p>
          <a:endParaRPr lang="en-IN"/>
        </a:p>
      </dgm:t>
    </dgm:pt>
    <dgm:pt modelId="{436567D2-0481-4447-A50F-6403F789D45C}" type="pres">
      <dgm:prSet presAssocID="{2B03DDB9-CC7C-499C-BA60-663D40FBAD34}" presName="childShp" presStyleLbl="bgAccFollowNode1" presStyleIdx="2" presStyleCnt="3">
        <dgm:presLayoutVars>
          <dgm:bulletEnabled val="1"/>
        </dgm:presLayoutVars>
      </dgm:prSet>
      <dgm:spPr/>
      <dgm:t>
        <a:bodyPr/>
        <a:lstStyle/>
        <a:p>
          <a:endParaRPr lang="en-IN"/>
        </a:p>
      </dgm:t>
    </dgm:pt>
  </dgm:ptLst>
  <dgm:cxnLst>
    <dgm:cxn modelId="{39E403CA-B7F4-4FCC-99A0-8DBBE7F56C05}" srcId="{091C4F55-8209-4A82-A252-3ADB034F8644}" destId="{331ACD4D-5999-4B4D-B968-CCACAE04D12A}" srcOrd="1" destOrd="0" parTransId="{42611464-2489-421A-8AEE-4D73CFD4BCB4}" sibTransId="{39852E41-82B4-425A-8DC0-17880D86CB4E}"/>
    <dgm:cxn modelId="{B145AEB4-7713-4E15-B0CB-E76E09CA823E}" type="presOf" srcId="{B9B74743-4017-404A-AE0D-E7F80DE53495}" destId="{3A8EBF2B-D343-43E1-8D01-C7957D6C3BDD}" srcOrd="0" destOrd="0" presId="urn:microsoft.com/office/officeart/2005/8/layout/vList6"/>
    <dgm:cxn modelId="{93AC6E8F-EF98-443A-8679-C32DBBC6E62A}" srcId="{091C4F55-8209-4A82-A252-3ADB034F8644}" destId="{2B03DDB9-CC7C-499C-BA60-663D40FBAD34}" srcOrd="2" destOrd="0" parTransId="{04C6C2FC-498D-476A-94C9-848E1D2004D1}" sibTransId="{B67AA1D0-B715-47C9-A114-2C9EEB3F5884}"/>
    <dgm:cxn modelId="{BB658916-F6AA-4A12-8F01-BAB38EE6003C}" type="presOf" srcId="{C31EBA28-E97B-4E69-ACA8-361536D85BC2}" destId="{436567D2-0481-4447-A50F-6403F789D45C}" srcOrd="0" destOrd="0" presId="urn:microsoft.com/office/officeart/2005/8/layout/vList6"/>
    <dgm:cxn modelId="{D234067D-B8DA-49D3-B4F6-FB343024D1EB}" type="presOf" srcId="{331ACD4D-5999-4B4D-B968-CCACAE04D12A}" destId="{F266519F-FBB4-49EC-BB76-96EF23B3CC06}" srcOrd="0" destOrd="0" presId="urn:microsoft.com/office/officeart/2005/8/layout/vList6"/>
    <dgm:cxn modelId="{C8317746-F825-4F5F-96E2-D53F28EA13AA}" type="presOf" srcId="{69760201-09EB-4168-96D2-A1DEAD4BCF57}" destId="{61E9F8A9-31B1-4500-842A-36DA4EF58729}" srcOrd="0" destOrd="0" presId="urn:microsoft.com/office/officeart/2005/8/layout/vList6"/>
    <dgm:cxn modelId="{BF09ABD1-77F4-4210-B732-965177306D07}" srcId="{331ACD4D-5999-4B4D-B968-CCACAE04D12A}" destId="{B9B74743-4017-404A-AE0D-E7F80DE53495}" srcOrd="0" destOrd="0" parTransId="{800CBBA3-ED75-47B6-B5CF-4BC845246E20}" sibTransId="{197F0682-2F46-4373-B85D-CCAAE9CD6C3C}"/>
    <dgm:cxn modelId="{9A82B97E-BA1F-4C84-A365-2B94B6E46D6B}" srcId="{2B03DDB9-CC7C-499C-BA60-663D40FBAD34}" destId="{C31EBA28-E97B-4E69-ACA8-361536D85BC2}" srcOrd="0" destOrd="0" parTransId="{D2A8CA25-6ECF-4845-B9DD-C86E768BCCCA}" sibTransId="{32984069-89B3-4454-949A-BA79501D2AE1}"/>
    <dgm:cxn modelId="{914D2A9D-45FD-46CE-A82F-D0550246E6BB}" srcId="{5A272B71-7C03-44D7-8418-C2D45AC5254C}" destId="{F5754AC3-3081-4783-AD2B-3365E27225FB}" srcOrd="1" destOrd="0" parTransId="{12AB5FBB-91CF-4E2C-9248-639F3857556F}" sibTransId="{97AE4117-325E-4D81-8A39-A90E6340BF05}"/>
    <dgm:cxn modelId="{32E4047A-9341-4E11-B93B-A195272F0B52}" type="presOf" srcId="{71C2C561-14AC-4F27-B6CD-609767B26366}" destId="{3A8EBF2B-D343-43E1-8D01-C7957D6C3BDD}" srcOrd="0" destOrd="1" presId="urn:microsoft.com/office/officeart/2005/8/layout/vList6"/>
    <dgm:cxn modelId="{4663D3DA-2556-47FE-9FDD-D7CE535DE9F2}" type="presOf" srcId="{F5754AC3-3081-4783-AD2B-3365E27225FB}" destId="{61E9F8A9-31B1-4500-842A-36DA4EF58729}" srcOrd="0" destOrd="1" presId="urn:microsoft.com/office/officeart/2005/8/layout/vList6"/>
    <dgm:cxn modelId="{0C5D7C4B-AA1D-46E2-8047-D9759B6AB0C1}" srcId="{5A272B71-7C03-44D7-8418-C2D45AC5254C}" destId="{69760201-09EB-4168-96D2-A1DEAD4BCF57}" srcOrd="0" destOrd="0" parTransId="{33D30B40-CFF6-441C-87BB-4FEAFD5D9CB6}" sibTransId="{11C6D741-32FA-4DAC-8348-8D73D2202ACF}"/>
    <dgm:cxn modelId="{C1E5790B-48C8-4A6C-BB80-A8AB330FA107}" type="presOf" srcId="{5A272B71-7C03-44D7-8418-C2D45AC5254C}" destId="{9FC17FF9-1A28-43F0-88D2-D9EE40AB9E27}" srcOrd="0" destOrd="0" presId="urn:microsoft.com/office/officeart/2005/8/layout/vList6"/>
    <dgm:cxn modelId="{D20ED49F-10C8-4C52-A313-C3875CE06B0E}" srcId="{331ACD4D-5999-4B4D-B968-CCACAE04D12A}" destId="{71C2C561-14AC-4F27-B6CD-609767B26366}" srcOrd="1" destOrd="0" parTransId="{A77D141F-303A-4F34-AA2A-DF2E050B63A8}" sibTransId="{9134A513-9B7F-47C8-ABC1-C7CB6B892802}"/>
    <dgm:cxn modelId="{4F247CA1-F32C-4D7E-8C32-4D610985696E}" type="presOf" srcId="{2B03DDB9-CC7C-499C-BA60-663D40FBAD34}" destId="{2592B893-2444-4D7D-86C1-7C51DE30E792}" srcOrd="0" destOrd="0" presId="urn:microsoft.com/office/officeart/2005/8/layout/vList6"/>
    <dgm:cxn modelId="{45CA1D05-E36D-4E63-9D5F-7A01C1A222AF}" type="presOf" srcId="{091C4F55-8209-4A82-A252-3ADB034F8644}" destId="{60EE8836-4C5B-4A55-B817-D21988AEDD65}" srcOrd="0" destOrd="0" presId="urn:microsoft.com/office/officeart/2005/8/layout/vList6"/>
    <dgm:cxn modelId="{36E7BC41-6DBA-4D4E-B5E7-E974C6297E91}" srcId="{091C4F55-8209-4A82-A252-3ADB034F8644}" destId="{5A272B71-7C03-44D7-8418-C2D45AC5254C}" srcOrd="0" destOrd="0" parTransId="{BC81587F-EC8D-4E36-8DFA-43BBB3F8494D}" sibTransId="{F0122132-4806-4386-8391-1084C560BB4B}"/>
    <dgm:cxn modelId="{B777FA88-EB79-4E44-A74E-5CCC1848FC3D}" type="presParOf" srcId="{60EE8836-4C5B-4A55-B817-D21988AEDD65}" destId="{BA6EB9AD-ED76-4952-8668-CDF551F7B1EE}" srcOrd="0" destOrd="0" presId="urn:microsoft.com/office/officeart/2005/8/layout/vList6"/>
    <dgm:cxn modelId="{F9D5355A-BDE6-46A0-A7A3-10E9B137446C}" type="presParOf" srcId="{BA6EB9AD-ED76-4952-8668-CDF551F7B1EE}" destId="{9FC17FF9-1A28-43F0-88D2-D9EE40AB9E27}" srcOrd="0" destOrd="0" presId="urn:microsoft.com/office/officeart/2005/8/layout/vList6"/>
    <dgm:cxn modelId="{6A48AB87-FB51-4BC7-8EA8-CB48B0E3DCE5}" type="presParOf" srcId="{BA6EB9AD-ED76-4952-8668-CDF551F7B1EE}" destId="{61E9F8A9-31B1-4500-842A-36DA4EF58729}" srcOrd="1" destOrd="0" presId="urn:microsoft.com/office/officeart/2005/8/layout/vList6"/>
    <dgm:cxn modelId="{6BBB6FE5-AB92-4418-AF9C-2A4B3DAF25EF}" type="presParOf" srcId="{60EE8836-4C5B-4A55-B817-D21988AEDD65}" destId="{F58A8BE3-847F-4D6A-B543-ABA514AC1FC8}" srcOrd="1" destOrd="0" presId="urn:microsoft.com/office/officeart/2005/8/layout/vList6"/>
    <dgm:cxn modelId="{64F6786C-4EC1-474F-A958-0AF522C89ACA}" type="presParOf" srcId="{60EE8836-4C5B-4A55-B817-D21988AEDD65}" destId="{7E546C42-5D82-4733-ADE5-D18D22006732}" srcOrd="2" destOrd="0" presId="urn:microsoft.com/office/officeart/2005/8/layout/vList6"/>
    <dgm:cxn modelId="{5F677836-21AD-477E-A69D-C47302581E09}" type="presParOf" srcId="{7E546C42-5D82-4733-ADE5-D18D22006732}" destId="{F266519F-FBB4-49EC-BB76-96EF23B3CC06}" srcOrd="0" destOrd="0" presId="urn:microsoft.com/office/officeart/2005/8/layout/vList6"/>
    <dgm:cxn modelId="{EA734A83-E85B-47F7-9FEB-3B8F54236FAE}" type="presParOf" srcId="{7E546C42-5D82-4733-ADE5-D18D22006732}" destId="{3A8EBF2B-D343-43E1-8D01-C7957D6C3BDD}" srcOrd="1" destOrd="0" presId="urn:microsoft.com/office/officeart/2005/8/layout/vList6"/>
    <dgm:cxn modelId="{52119B9B-3A71-483F-9D9C-B78D2440923D}" type="presParOf" srcId="{60EE8836-4C5B-4A55-B817-D21988AEDD65}" destId="{57866D47-8C5A-43EA-AC5F-2F897CA5D739}" srcOrd="3" destOrd="0" presId="urn:microsoft.com/office/officeart/2005/8/layout/vList6"/>
    <dgm:cxn modelId="{0646C5C9-B7AC-49D9-9805-600C560B426C}" type="presParOf" srcId="{60EE8836-4C5B-4A55-B817-D21988AEDD65}" destId="{BF9F09E7-5BB4-4793-BD85-15A8AE20B6F1}" srcOrd="4" destOrd="0" presId="urn:microsoft.com/office/officeart/2005/8/layout/vList6"/>
    <dgm:cxn modelId="{09CD78C5-DF5B-4EE2-A5C9-190B75CC67C4}" type="presParOf" srcId="{BF9F09E7-5BB4-4793-BD85-15A8AE20B6F1}" destId="{2592B893-2444-4D7D-86C1-7C51DE30E792}" srcOrd="0" destOrd="0" presId="urn:microsoft.com/office/officeart/2005/8/layout/vList6"/>
    <dgm:cxn modelId="{D7CB592B-C2B4-4866-8001-E6CD03DC50CC}" type="presParOf" srcId="{BF9F09E7-5BB4-4793-BD85-15A8AE20B6F1}" destId="{436567D2-0481-4447-A50F-6403F789D45C}" srcOrd="1" destOrd="0" presId="urn:microsoft.com/office/officeart/2005/8/layout/vList6"/>
  </dgm:cxnLst>
  <dgm:bg/>
  <dgm:whole/>
</dgm:dataModel>
</file>

<file path=ppt/diagrams/data2.xml><?xml version="1.0" encoding="utf-8"?>
<dgm:dataModel xmlns:dgm="http://schemas.openxmlformats.org/drawingml/2006/diagram" xmlns:a="http://schemas.openxmlformats.org/drawingml/2006/main">
  <dgm:ptLst>
    <dgm:pt modelId="{B04A76E6-82E3-4DD3-B8E7-596B8618C55B}"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IN"/>
        </a:p>
      </dgm:t>
    </dgm:pt>
    <dgm:pt modelId="{0541FE52-59EA-4B38-BFE9-8210297D6B8F}">
      <dgm:prSet phldrT="[Text]" custT="1"/>
      <dgm:spPr>
        <a:solidFill>
          <a:srgbClr val="FFC000"/>
        </a:solidFill>
      </dgm:spPr>
      <dgm:t>
        <a:bodyPr/>
        <a:lstStyle/>
        <a:p>
          <a:pPr algn="l"/>
          <a:r>
            <a:rPr lang="en-IN" sz="2000" b="1" dirty="0" smtClean="0">
              <a:solidFill>
                <a:srgbClr val="0033CC"/>
              </a:solidFill>
            </a:rPr>
            <a:t>Combined Analogue and mathematical Models</a:t>
          </a:r>
        </a:p>
        <a:p>
          <a:pPr algn="l"/>
          <a:r>
            <a:rPr lang="en-IN" sz="2000" b="1" dirty="0" smtClean="0">
              <a:solidFill>
                <a:srgbClr val="0033CC"/>
              </a:solidFill>
            </a:rPr>
            <a:t>Allocation Models</a:t>
          </a:r>
          <a:endParaRPr lang="en-IN" sz="2000" b="1" dirty="0">
            <a:solidFill>
              <a:srgbClr val="0033CC"/>
            </a:solidFill>
          </a:endParaRPr>
        </a:p>
      </dgm:t>
    </dgm:pt>
    <dgm:pt modelId="{683CF33F-1F39-4DB0-A0B8-5D1F824150E9}" type="parTrans" cxnId="{836A07B5-DE26-4A81-BA7C-35C0760FD0A2}">
      <dgm:prSet/>
      <dgm:spPr/>
      <dgm:t>
        <a:bodyPr/>
        <a:lstStyle/>
        <a:p>
          <a:endParaRPr lang="en-IN"/>
        </a:p>
      </dgm:t>
    </dgm:pt>
    <dgm:pt modelId="{58134B40-755C-484C-B547-20626CDE6D8D}" type="sibTrans" cxnId="{836A07B5-DE26-4A81-BA7C-35C0760FD0A2}">
      <dgm:prSet/>
      <dgm:spPr/>
      <dgm:t>
        <a:bodyPr/>
        <a:lstStyle/>
        <a:p>
          <a:endParaRPr lang="en-IN"/>
        </a:p>
      </dgm:t>
    </dgm:pt>
    <dgm:pt modelId="{806EB3D9-9FB0-4070-9929-BB0914E412FA}">
      <dgm:prSet phldrT="[Text]" custT="1"/>
      <dgm:spPr>
        <a:solidFill>
          <a:schemeClr val="accent6">
            <a:lumMod val="75000"/>
          </a:schemeClr>
        </a:solidFill>
      </dgm:spPr>
      <dgm:t>
        <a:bodyPr/>
        <a:lstStyle/>
        <a:p>
          <a:pPr algn="l"/>
          <a:r>
            <a:rPr lang="en-IN" sz="2000" b="1" dirty="0" smtClean="0">
              <a:solidFill>
                <a:srgbClr val="FFFF00"/>
              </a:solidFill>
            </a:rPr>
            <a:t>Function Models</a:t>
          </a:r>
        </a:p>
        <a:p>
          <a:pPr algn="l"/>
          <a:r>
            <a:rPr lang="en-IN" sz="2000" b="1" dirty="0" smtClean="0">
              <a:solidFill>
                <a:srgbClr val="FFFF00"/>
              </a:solidFill>
            </a:rPr>
            <a:t>Sequencing Models</a:t>
          </a:r>
          <a:endParaRPr lang="en-IN" sz="2000" b="1" dirty="0">
            <a:solidFill>
              <a:srgbClr val="FFFF00"/>
            </a:solidFill>
          </a:endParaRPr>
        </a:p>
      </dgm:t>
    </dgm:pt>
    <dgm:pt modelId="{EE1552DA-B807-4154-BF52-D7E89709004F}" type="parTrans" cxnId="{B152877E-4B44-4F32-9BF5-162121AEE655}">
      <dgm:prSet/>
      <dgm:spPr/>
      <dgm:t>
        <a:bodyPr/>
        <a:lstStyle/>
        <a:p>
          <a:endParaRPr lang="en-IN"/>
        </a:p>
      </dgm:t>
    </dgm:pt>
    <dgm:pt modelId="{8953BB8E-616E-454E-9695-CF1659E1F83A}" type="sibTrans" cxnId="{B152877E-4B44-4F32-9BF5-162121AEE655}">
      <dgm:prSet/>
      <dgm:spPr/>
      <dgm:t>
        <a:bodyPr/>
        <a:lstStyle/>
        <a:p>
          <a:endParaRPr lang="en-IN"/>
        </a:p>
      </dgm:t>
    </dgm:pt>
    <dgm:pt modelId="{BC78C76A-152D-4C63-BED9-E6ABA97B4002}">
      <dgm:prSet phldrT="[Text]" custT="1"/>
      <dgm:spPr>
        <a:solidFill>
          <a:srgbClr val="FF33CC"/>
        </a:solidFill>
      </dgm:spPr>
      <dgm:t>
        <a:bodyPr/>
        <a:lstStyle/>
        <a:p>
          <a:r>
            <a:rPr lang="en-IN" sz="2000" b="1" dirty="0" smtClean="0">
              <a:solidFill>
                <a:srgbClr val="CC3300"/>
              </a:solidFill>
            </a:rPr>
            <a:t>Simulation    Models</a:t>
          </a:r>
        </a:p>
        <a:p>
          <a:r>
            <a:rPr lang="en-IN" sz="2000" b="1" dirty="0" smtClean="0">
              <a:solidFill>
                <a:srgbClr val="CC3300"/>
              </a:solidFill>
            </a:rPr>
            <a:t>Replacement Models</a:t>
          </a:r>
          <a:endParaRPr lang="en-IN" sz="2000" b="1" dirty="0">
            <a:solidFill>
              <a:srgbClr val="CC3300"/>
            </a:solidFill>
          </a:endParaRPr>
        </a:p>
      </dgm:t>
    </dgm:pt>
    <dgm:pt modelId="{3AD63523-9519-4A89-9A1E-5F760E52ABFA}" type="parTrans" cxnId="{898C157B-3D60-4660-9691-BD43F6010E77}">
      <dgm:prSet/>
      <dgm:spPr/>
      <dgm:t>
        <a:bodyPr/>
        <a:lstStyle/>
        <a:p>
          <a:endParaRPr lang="en-IN"/>
        </a:p>
      </dgm:t>
    </dgm:pt>
    <dgm:pt modelId="{E4FD10B3-046A-4973-A1FC-29D69431576F}" type="sibTrans" cxnId="{898C157B-3D60-4660-9691-BD43F6010E77}">
      <dgm:prSet/>
      <dgm:spPr/>
      <dgm:t>
        <a:bodyPr/>
        <a:lstStyle/>
        <a:p>
          <a:endParaRPr lang="en-IN"/>
        </a:p>
      </dgm:t>
    </dgm:pt>
    <dgm:pt modelId="{FEC16184-644D-4498-8088-853DB04EBF8F}">
      <dgm:prSet custT="1"/>
      <dgm:spPr>
        <a:solidFill>
          <a:schemeClr val="accent3"/>
        </a:solidFill>
      </dgm:spPr>
      <dgm:t>
        <a:bodyPr/>
        <a:lstStyle/>
        <a:p>
          <a:r>
            <a:rPr lang="en-IN" sz="2000" b="1" dirty="0" smtClean="0">
              <a:solidFill>
                <a:srgbClr val="3333CC"/>
              </a:solidFill>
            </a:rPr>
            <a:t>Qualitative Models</a:t>
          </a:r>
        </a:p>
        <a:p>
          <a:r>
            <a:rPr lang="en-IN" sz="2000" b="1" dirty="0" smtClean="0">
              <a:solidFill>
                <a:srgbClr val="3333CC"/>
              </a:solidFill>
            </a:rPr>
            <a:t>Inventory Models</a:t>
          </a:r>
          <a:endParaRPr lang="en-IN" sz="2000" b="1" dirty="0">
            <a:solidFill>
              <a:srgbClr val="3333CC"/>
            </a:solidFill>
          </a:endParaRPr>
        </a:p>
      </dgm:t>
    </dgm:pt>
    <dgm:pt modelId="{8CBDF6EC-CB33-4104-B047-6A6405DD7FFB}" type="parTrans" cxnId="{733FAEC4-7304-435D-BFAB-3BF835D8933F}">
      <dgm:prSet/>
      <dgm:spPr/>
      <dgm:t>
        <a:bodyPr/>
        <a:lstStyle/>
        <a:p>
          <a:endParaRPr lang="en-IN"/>
        </a:p>
      </dgm:t>
    </dgm:pt>
    <dgm:pt modelId="{B6327810-E734-4880-B949-57A77A7ADF50}" type="sibTrans" cxnId="{733FAEC4-7304-435D-BFAB-3BF835D8933F}">
      <dgm:prSet/>
      <dgm:spPr/>
      <dgm:t>
        <a:bodyPr/>
        <a:lstStyle/>
        <a:p>
          <a:endParaRPr lang="en-IN"/>
        </a:p>
      </dgm:t>
    </dgm:pt>
    <dgm:pt modelId="{AA19E0E7-83CA-44D3-9649-5273FEDA10B6}">
      <dgm:prSet custT="1"/>
      <dgm:spPr>
        <a:solidFill>
          <a:schemeClr val="accent4">
            <a:lumMod val="40000"/>
            <a:lumOff val="60000"/>
          </a:schemeClr>
        </a:solidFill>
      </dgm:spPr>
      <dgm:t>
        <a:bodyPr/>
        <a:lstStyle/>
        <a:p>
          <a:pPr algn="l"/>
          <a:r>
            <a:rPr lang="en-IN" sz="2000" b="1" dirty="0" smtClean="0">
              <a:solidFill>
                <a:srgbClr val="7030A0"/>
              </a:solidFill>
            </a:rPr>
            <a:t>Quantitative Models</a:t>
          </a:r>
        </a:p>
        <a:p>
          <a:pPr algn="l"/>
          <a:r>
            <a:rPr lang="en-IN" sz="2000" b="1" dirty="0" smtClean="0">
              <a:solidFill>
                <a:srgbClr val="7030A0"/>
              </a:solidFill>
            </a:rPr>
            <a:t>Network Models</a:t>
          </a:r>
          <a:endParaRPr lang="en-IN" sz="2000" b="1" dirty="0">
            <a:solidFill>
              <a:srgbClr val="7030A0"/>
            </a:solidFill>
          </a:endParaRPr>
        </a:p>
      </dgm:t>
    </dgm:pt>
    <dgm:pt modelId="{B8BA1974-0CA0-4219-B665-79ED8A513536}" type="parTrans" cxnId="{55FEAC25-8E2C-4DAF-9A84-A595539F5F99}">
      <dgm:prSet/>
      <dgm:spPr/>
      <dgm:t>
        <a:bodyPr/>
        <a:lstStyle/>
        <a:p>
          <a:endParaRPr lang="en-IN"/>
        </a:p>
      </dgm:t>
    </dgm:pt>
    <dgm:pt modelId="{90CFF21E-530B-4ABE-9805-5F68F0703A2A}" type="sibTrans" cxnId="{55FEAC25-8E2C-4DAF-9A84-A595539F5F99}">
      <dgm:prSet/>
      <dgm:spPr/>
      <dgm:t>
        <a:bodyPr/>
        <a:lstStyle/>
        <a:p>
          <a:endParaRPr lang="en-IN"/>
        </a:p>
      </dgm:t>
    </dgm:pt>
    <dgm:pt modelId="{82109FD1-6C9E-4783-AE68-02DAFBED763B}" type="pres">
      <dgm:prSet presAssocID="{B04A76E6-82E3-4DD3-B8E7-596B8618C55B}" presName="Name0" presStyleCnt="0">
        <dgm:presLayoutVars>
          <dgm:dir/>
          <dgm:resizeHandles val="exact"/>
        </dgm:presLayoutVars>
      </dgm:prSet>
      <dgm:spPr/>
      <dgm:t>
        <a:bodyPr/>
        <a:lstStyle/>
        <a:p>
          <a:endParaRPr lang="en-IN"/>
        </a:p>
      </dgm:t>
    </dgm:pt>
    <dgm:pt modelId="{DE94AD0B-2D18-4DD7-8292-8E0577C21F0D}" type="pres">
      <dgm:prSet presAssocID="{0541FE52-59EA-4B38-BFE9-8210297D6B8F}" presName="node" presStyleLbl="node1" presStyleIdx="0" presStyleCnt="5" custScaleX="120530" custLinFactNeighborX="-3800" custLinFactNeighborY="0">
        <dgm:presLayoutVars>
          <dgm:bulletEnabled val="1"/>
        </dgm:presLayoutVars>
      </dgm:prSet>
      <dgm:spPr/>
      <dgm:t>
        <a:bodyPr/>
        <a:lstStyle/>
        <a:p>
          <a:endParaRPr lang="en-IN"/>
        </a:p>
      </dgm:t>
    </dgm:pt>
    <dgm:pt modelId="{5949EAC4-7246-46CF-BA5E-355B0D1AB78B}" type="pres">
      <dgm:prSet presAssocID="{58134B40-755C-484C-B547-20626CDE6D8D}" presName="sibTrans" presStyleCnt="0"/>
      <dgm:spPr/>
    </dgm:pt>
    <dgm:pt modelId="{3CF7A70C-5A22-43F1-A475-240BF7AAA3B0}" type="pres">
      <dgm:prSet presAssocID="{806EB3D9-9FB0-4070-9929-BB0914E412FA}" presName="node" presStyleLbl="node1" presStyleIdx="1" presStyleCnt="5" custScaleX="113057" custLinFactNeighborX="5394" custLinFactNeighborY="0">
        <dgm:presLayoutVars>
          <dgm:bulletEnabled val="1"/>
        </dgm:presLayoutVars>
      </dgm:prSet>
      <dgm:spPr/>
      <dgm:t>
        <a:bodyPr/>
        <a:lstStyle/>
        <a:p>
          <a:endParaRPr lang="en-IN"/>
        </a:p>
      </dgm:t>
    </dgm:pt>
    <dgm:pt modelId="{BA5DEFD4-1106-47E7-AEA9-5BC29BA0F847}" type="pres">
      <dgm:prSet presAssocID="{8953BB8E-616E-454E-9695-CF1659E1F83A}" presName="sibTrans" presStyleCnt="0"/>
      <dgm:spPr/>
    </dgm:pt>
    <dgm:pt modelId="{476FDE59-90F0-4FAC-A066-8BEB88E29027}" type="pres">
      <dgm:prSet presAssocID="{AA19E0E7-83CA-44D3-9649-5273FEDA10B6}" presName="node" presStyleLbl="node1" presStyleIdx="2" presStyleCnt="5" custScaleX="129556">
        <dgm:presLayoutVars>
          <dgm:bulletEnabled val="1"/>
        </dgm:presLayoutVars>
      </dgm:prSet>
      <dgm:spPr/>
      <dgm:t>
        <a:bodyPr/>
        <a:lstStyle/>
        <a:p>
          <a:endParaRPr lang="en-IN"/>
        </a:p>
      </dgm:t>
    </dgm:pt>
    <dgm:pt modelId="{A0C4F029-27B0-4082-9733-5387561F63DC}" type="pres">
      <dgm:prSet presAssocID="{90CFF21E-530B-4ABE-9805-5F68F0703A2A}" presName="sibTrans" presStyleCnt="0"/>
      <dgm:spPr/>
    </dgm:pt>
    <dgm:pt modelId="{216EEDF5-06B1-4DA2-87D7-5E15BCF94B60}" type="pres">
      <dgm:prSet presAssocID="{FEC16184-644D-4498-8088-853DB04EBF8F}" presName="node" presStyleLbl="node1" presStyleIdx="3" presStyleCnt="5" custScaleX="132613" custLinFactNeighborX="19364">
        <dgm:presLayoutVars>
          <dgm:bulletEnabled val="1"/>
        </dgm:presLayoutVars>
      </dgm:prSet>
      <dgm:spPr/>
      <dgm:t>
        <a:bodyPr/>
        <a:lstStyle/>
        <a:p>
          <a:endParaRPr lang="en-IN"/>
        </a:p>
      </dgm:t>
    </dgm:pt>
    <dgm:pt modelId="{46570122-1968-4988-9751-249BE485E97C}" type="pres">
      <dgm:prSet presAssocID="{B6327810-E734-4880-B949-57A77A7ADF50}" presName="sibTrans" presStyleCnt="0"/>
      <dgm:spPr/>
    </dgm:pt>
    <dgm:pt modelId="{49B806E5-F119-48B5-A5BB-46BDD0FCB60A}" type="pres">
      <dgm:prSet presAssocID="{BC78C76A-152D-4C63-BED9-E6ABA97B4002}" presName="node" presStyleLbl="node1" presStyleIdx="4" presStyleCnt="5" custScaleX="123752">
        <dgm:presLayoutVars>
          <dgm:bulletEnabled val="1"/>
        </dgm:presLayoutVars>
      </dgm:prSet>
      <dgm:spPr/>
      <dgm:t>
        <a:bodyPr/>
        <a:lstStyle/>
        <a:p>
          <a:endParaRPr lang="en-IN"/>
        </a:p>
      </dgm:t>
    </dgm:pt>
  </dgm:ptLst>
  <dgm:cxnLst>
    <dgm:cxn modelId="{836A07B5-DE26-4A81-BA7C-35C0760FD0A2}" srcId="{B04A76E6-82E3-4DD3-B8E7-596B8618C55B}" destId="{0541FE52-59EA-4B38-BFE9-8210297D6B8F}" srcOrd="0" destOrd="0" parTransId="{683CF33F-1F39-4DB0-A0B8-5D1F824150E9}" sibTransId="{58134B40-755C-484C-B547-20626CDE6D8D}"/>
    <dgm:cxn modelId="{55FEAC25-8E2C-4DAF-9A84-A595539F5F99}" srcId="{B04A76E6-82E3-4DD3-B8E7-596B8618C55B}" destId="{AA19E0E7-83CA-44D3-9649-5273FEDA10B6}" srcOrd="2" destOrd="0" parTransId="{B8BA1974-0CA0-4219-B665-79ED8A513536}" sibTransId="{90CFF21E-530B-4ABE-9805-5F68F0703A2A}"/>
    <dgm:cxn modelId="{E915B58B-2BB8-44D1-9838-24275A58D57E}" type="presOf" srcId="{AA19E0E7-83CA-44D3-9649-5273FEDA10B6}" destId="{476FDE59-90F0-4FAC-A066-8BEB88E29027}" srcOrd="0" destOrd="0" presId="urn:microsoft.com/office/officeart/2005/8/layout/hList6"/>
    <dgm:cxn modelId="{F58D02C5-A3EB-4790-90C5-77C55A5DBF72}" type="presOf" srcId="{806EB3D9-9FB0-4070-9929-BB0914E412FA}" destId="{3CF7A70C-5A22-43F1-A475-240BF7AAA3B0}" srcOrd="0" destOrd="0" presId="urn:microsoft.com/office/officeart/2005/8/layout/hList6"/>
    <dgm:cxn modelId="{856EE3B4-5BFC-435C-A644-4A88CE259E54}" type="presOf" srcId="{FEC16184-644D-4498-8088-853DB04EBF8F}" destId="{216EEDF5-06B1-4DA2-87D7-5E15BCF94B60}" srcOrd="0" destOrd="0" presId="urn:microsoft.com/office/officeart/2005/8/layout/hList6"/>
    <dgm:cxn modelId="{898C157B-3D60-4660-9691-BD43F6010E77}" srcId="{B04A76E6-82E3-4DD3-B8E7-596B8618C55B}" destId="{BC78C76A-152D-4C63-BED9-E6ABA97B4002}" srcOrd="4" destOrd="0" parTransId="{3AD63523-9519-4A89-9A1E-5F760E52ABFA}" sibTransId="{E4FD10B3-046A-4973-A1FC-29D69431576F}"/>
    <dgm:cxn modelId="{E13CBEEE-0E06-4B90-8C3D-4260E2734767}" type="presOf" srcId="{BC78C76A-152D-4C63-BED9-E6ABA97B4002}" destId="{49B806E5-F119-48B5-A5BB-46BDD0FCB60A}" srcOrd="0" destOrd="0" presId="urn:microsoft.com/office/officeart/2005/8/layout/hList6"/>
    <dgm:cxn modelId="{8821B090-35CC-416F-8508-7B7C4BDCDBCB}" type="presOf" srcId="{0541FE52-59EA-4B38-BFE9-8210297D6B8F}" destId="{DE94AD0B-2D18-4DD7-8292-8E0577C21F0D}" srcOrd="0" destOrd="0" presId="urn:microsoft.com/office/officeart/2005/8/layout/hList6"/>
    <dgm:cxn modelId="{733FAEC4-7304-435D-BFAB-3BF835D8933F}" srcId="{B04A76E6-82E3-4DD3-B8E7-596B8618C55B}" destId="{FEC16184-644D-4498-8088-853DB04EBF8F}" srcOrd="3" destOrd="0" parTransId="{8CBDF6EC-CB33-4104-B047-6A6405DD7FFB}" sibTransId="{B6327810-E734-4880-B949-57A77A7ADF50}"/>
    <dgm:cxn modelId="{B152877E-4B44-4F32-9BF5-162121AEE655}" srcId="{B04A76E6-82E3-4DD3-B8E7-596B8618C55B}" destId="{806EB3D9-9FB0-4070-9929-BB0914E412FA}" srcOrd="1" destOrd="0" parTransId="{EE1552DA-B807-4154-BF52-D7E89709004F}" sibTransId="{8953BB8E-616E-454E-9695-CF1659E1F83A}"/>
    <dgm:cxn modelId="{93993CF6-2534-404C-BBC9-1CE6396D38F3}" type="presOf" srcId="{B04A76E6-82E3-4DD3-B8E7-596B8618C55B}" destId="{82109FD1-6C9E-4783-AE68-02DAFBED763B}" srcOrd="0" destOrd="0" presId="urn:microsoft.com/office/officeart/2005/8/layout/hList6"/>
    <dgm:cxn modelId="{2CCE796D-689B-4D4B-9A9D-0214B66B50C4}" type="presParOf" srcId="{82109FD1-6C9E-4783-AE68-02DAFBED763B}" destId="{DE94AD0B-2D18-4DD7-8292-8E0577C21F0D}" srcOrd="0" destOrd="0" presId="urn:microsoft.com/office/officeart/2005/8/layout/hList6"/>
    <dgm:cxn modelId="{7D8535C1-468A-462C-8A2A-BDB6996435E2}" type="presParOf" srcId="{82109FD1-6C9E-4783-AE68-02DAFBED763B}" destId="{5949EAC4-7246-46CF-BA5E-355B0D1AB78B}" srcOrd="1" destOrd="0" presId="urn:microsoft.com/office/officeart/2005/8/layout/hList6"/>
    <dgm:cxn modelId="{34236FC0-FE81-4C92-847A-B8E491473D73}" type="presParOf" srcId="{82109FD1-6C9E-4783-AE68-02DAFBED763B}" destId="{3CF7A70C-5A22-43F1-A475-240BF7AAA3B0}" srcOrd="2" destOrd="0" presId="urn:microsoft.com/office/officeart/2005/8/layout/hList6"/>
    <dgm:cxn modelId="{8BA7B37D-A6DE-4A47-B568-D3A61063AF33}" type="presParOf" srcId="{82109FD1-6C9E-4783-AE68-02DAFBED763B}" destId="{BA5DEFD4-1106-47E7-AEA9-5BC29BA0F847}" srcOrd="3" destOrd="0" presId="urn:microsoft.com/office/officeart/2005/8/layout/hList6"/>
    <dgm:cxn modelId="{B89D4F70-5B45-4529-B674-5B9E1EF5FD86}" type="presParOf" srcId="{82109FD1-6C9E-4783-AE68-02DAFBED763B}" destId="{476FDE59-90F0-4FAC-A066-8BEB88E29027}" srcOrd="4" destOrd="0" presId="urn:microsoft.com/office/officeart/2005/8/layout/hList6"/>
    <dgm:cxn modelId="{002F4B39-4561-4E87-9EAF-8511CB644770}" type="presParOf" srcId="{82109FD1-6C9E-4783-AE68-02DAFBED763B}" destId="{A0C4F029-27B0-4082-9733-5387561F63DC}" srcOrd="5" destOrd="0" presId="urn:microsoft.com/office/officeart/2005/8/layout/hList6"/>
    <dgm:cxn modelId="{D7F90CE0-84B1-44D8-8FC6-EE1E29D922DD}" type="presParOf" srcId="{82109FD1-6C9E-4783-AE68-02DAFBED763B}" destId="{216EEDF5-06B1-4DA2-87D7-5E15BCF94B60}" srcOrd="6" destOrd="0" presId="urn:microsoft.com/office/officeart/2005/8/layout/hList6"/>
    <dgm:cxn modelId="{C063F62F-BD59-4484-B572-8ABDC5F05D80}" type="presParOf" srcId="{82109FD1-6C9E-4783-AE68-02DAFBED763B}" destId="{46570122-1968-4988-9751-249BE485E97C}" srcOrd="7" destOrd="0" presId="urn:microsoft.com/office/officeart/2005/8/layout/hList6"/>
    <dgm:cxn modelId="{943AF463-A922-46E3-A369-7F37D6552567}" type="presParOf" srcId="{82109FD1-6C9E-4783-AE68-02DAFBED763B}" destId="{49B806E5-F119-48B5-A5BB-46BDD0FCB60A}" srcOrd="8" destOrd="0" presId="urn:microsoft.com/office/officeart/2005/8/layout/hList6"/>
  </dgm:cxnLst>
  <dgm:bg/>
  <dgm:whole/>
</dgm:dataModel>
</file>

<file path=ppt/diagrams/data3.xml><?xml version="1.0" encoding="utf-8"?>
<dgm:dataModel xmlns:dgm="http://schemas.openxmlformats.org/drawingml/2006/diagram" xmlns:a="http://schemas.openxmlformats.org/drawingml/2006/main">
  <dgm:ptLst>
    <dgm:pt modelId="{61695C28-62B6-45A1-9282-7D2C41CB982E}" type="doc">
      <dgm:prSet loTypeId="urn:microsoft.com/office/officeart/2005/8/layout/pyramid2" loCatId="list" qsTypeId="urn:microsoft.com/office/officeart/2005/8/quickstyle/simple1" qsCatId="simple" csTypeId="urn:microsoft.com/office/officeart/2005/8/colors/accent1_2" csCatId="accent1" phldr="1"/>
      <dgm:spPr/>
    </dgm:pt>
    <dgm:pt modelId="{F47D27FA-4BA8-4546-A041-62569F33E53C}">
      <dgm:prSet phldrT="[Text]" custT="1"/>
      <dgm:spPr>
        <a:solidFill>
          <a:schemeClr val="accent5">
            <a:lumMod val="60000"/>
            <a:lumOff val="40000"/>
          </a:schemeClr>
        </a:solidFill>
      </dgm:spPr>
      <dgm:t>
        <a:bodyPr/>
        <a:lstStyle/>
        <a:p>
          <a:r>
            <a:rPr lang="en-IN" sz="1800" b="1" dirty="0" smtClean="0">
              <a:solidFill>
                <a:srgbClr val="FF33CC"/>
              </a:solidFill>
              <a:latin typeface="Arial Black" pitchFamily="34" charset="0"/>
            </a:rPr>
            <a:t>Defence Services</a:t>
          </a:r>
          <a:endParaRPr lang="en-IN" sz="1800" b="1" dirty="0">
            <a:solidFill>
              <a:srgbClr val="FF33CC"/>
            </a:solidFill>
            <a:latin typeface="Arial Black" pitchFamily="34" charset="0"/>
          </a:endParaRPr>
        </a:p>
      </dgm:t>
    </dgm:pt>
    <dgm:pt modelId="{ACE14FFF-4B9B-4EF9-8EE4-618D6C650D36}" type="parTrans" cxnId="{6D8854BB-9D9B-423A-A008-CF0F32257360}">
      <dgm:prSet/>
      <dgm:spPr/>
      <dgm:t>
        <a:bodyPr/>
        <a:lstStyle/>
        <a:p>
          <a:endParaRPr lang="en-IN"/>
        </a:p>
      </dgm:t>
    </dgm:pt>
    <dgm:pt modelId="{C22E7D26-4EC9-4753-AEAA-57B2523517A3}" type="sibTrans" cxnId="{6D8854BB-9D9B-423A-A008-CF0F32257360}">
      <dgm:prSet/>
      <dgm:spPr/>
      <dgm:t>
        <a:bodyPr/>
        <a:lstStyle/>
        <a:p>
          <a:endParaRPr lang="en-IN"/>
        </a:p>
      </dgm:t>
    </dgm:pt>
    <dgm:pt modelId="{86588EF4-9AA3-4068-894F-855FA4213C2C}">
      <dgm:prSet phldrT="[Text]" custT="1"/>
      <dgm:spPr>
        <a:blipFill rotWithShape="0">
          <a:blip xmlns:r="http://schemas.openxmlformats.org/officeDocument/2006/relationships" r:embed="rId1"/>
          <a:tile tx="0" ty="0" sx="100000" sy="100000" flip="none" algn="tl"/>
        </a:blipFill>
      </dgm:spPr>
      <dgm:t>
        <a:bodyPr/>
        <a:lstStyle/>
        <a:p>
          <a:r>
            <a:rPr lang="en-IN" sz="1800" b="1" dirty="0" smtClean="0">
              <a:solidFill>
                <a:srgbClr val="0066FF"/>
              </a:solidFill>
              <a:latin typeface="Arial Black" pitchFamily="34" charset="0"/>
            </a:rPr>
            <a:t>R&amp;D and Engineering</a:t>
          </a:r>
          <a:endParaRPr lang="en-IN" sz="1800" b="1" dirty="0">
            <a:solidFill>
              <a:srgbClr val="0066FF"/>
            </a:solidFill>
            <a:latin typeface="Arial Black" pitchFamily="34" charset="0"/>
          </a:endParaRPr>
        </a:p>
      </dgm:t>
    </dgm:pt>
    <dgm:pt modelId="{FF1A8423-502E-4267-AF6D-08AF63E9B647}" type="parTrans" cxnId="{55861DDB-7DE5-4957-9182-70C594AC2F1E}">
      <dgm:prSet/>
      <dgm:spPr/>
      <dgm:t>
        <a:bodyPr/>
        <a:lstStyle/>
        <a:p>
          <a:endParaRPr lang="en-IN"/>
        </a:p>
      </dgm:t>
    </dgm:pt>
    <dgm:pt modelId="{5D4C7B60-A8E4-45D6-9ACF-F37EC3BEE540}" type="sibTrans" cxnId="{55861DDB-7DE5-4957-9182-70C594AC2F1E}">
      <dgm:prSet/>
      <dgm:spPr/>
      <dgm:t>
        <a:bodyPr/>
        <a:lstStyle/>
        <a:p>
          <a:endParaRPr lang="en-IN"/>
        </a:p>
      </dgm:t>
    </dgm:pt>
    <dgm:pt modelId="{39A3D22C-7220-4A6D-97D5-1EB200BCD5EF}">
      <dgm:prSet phldrT="[Text]" custT="1"/>
      <dgm:spPr>
        <a:blipFill rotWithShape="0">
          <a:blip xmlns:r="http://schemas.openxmlformats.org/officeDocument/2006/relationships" r:embed="rId2"/>
          <a:tile tx="0" ty="0" sx="100000" sy="100000" flip="none" algn="tl"/>
        </a:blipFill>
      </dgm:spPr>
      <dgm:t>
        <a:bodyPr/>
        <a:lstStyle/>
        <a:p>
          <a:r>
            <a:rPr lang="en-IN" sz="1800" b="1" dirty="0" smtClean="0">
              <a:solidFill>
                <a:srgbClr val="0070C0"/>
              </a:solidFill>
              <a:latin typeface="Arial Black" pitchFamily="34" charset="0"/>
            </a:rPr>
            <a:t>Transportation</a:t>
          </a:r>
          <a:endParaRPr lang="en-IN" sz="1800" b="1" dirty="0">
            <a:solidFill>
              <a:srgbClr val="0070C0"/>
            </a:solidFill>
            <a:latin typeface="Arial Black" pitchFamily="34" charset="0"/>
          </a:endParaRPr>
        </a:p>
      </dgm:t>
    </dgm:pt>
    <dgm:pt modelId="{9CA48996-5ED6-4BA1-B427-6922337D5CEA}" type="parTrans" cxnId="{D44FF4EF-003D-4B71-9379-C16F0128ABFC}">
      <dgm:prSet/>
      <dgm:spPr/>
      <dgm:t>
        <a:bodyPr/>
        <a:lstStyle/>
        <a:p>
          <a:endParaRPr lang="en-IN"/>
        </a:p>
      </dgm:t>
    </dgm:pt>
    <dgm:pt modelId="{EE5CC103-BFDE-4E93-85CF-B2130E3915E5}" type="sibTrans" cxnId="{D44FF4EF-003D-4B71-9379-C16F0128ABFC}">
      <dgm:prSet/>
      <dgm:spPr/>
      <dgm:t>
        <a:bodyPr/>
        <a:lstStyle/>
        <a:p>
          <a:endParaRPr lang="en-IN"/>
        </a:p>
      </dgm:t>
    </dgm:pt>
    <dgm:pt modelId="{F5347DD2-2A9A-4988-880A-F28D90ED1B0D}">
      <dgm:prSet custT="1"/>
      <dgm:spPr>
        <a:gradFill rotWithShape="0">
          <a:gsLst>
            <a:gs pos="0">
              <a:srgbClr val="FFF200"/>
            </a:gs>
            <a:gs pos="45000">
              <a:srgbClr val="FF7A00"/>
            </a:gs>
            <a:gs pos="70000">
              <a:srgbClr val="FF0300"/>
            </a:gs>
            <a:gs pos="100000">
              <a:srgbClr val="4D0808"/>
            </a:gs>
          </a:gsLst>
          <a:lin ang="5400000" scaled="0"/>
        </a:gradFill>
      </dgm:spPr>
      <dgm:t>
        <a:bodyPr/>
        <a:lstStyle/>
        <a:p>
          <a:r>
            <a:rPr lang="en-IN" sz="1800" b="1" dirty="0" smtClean="0">
              <a:latin typeface="Arial Black" pitchFamily="34" charset="0"/>
            </a:rPr>
            <a:t>Agriculture &amp; Irrigation</a:t>
          </a:r>
          <a:endParaRPr lang="en-IN" sz="1800" b="1" dirty="0">
            <a:latin typeface="Arial Black" pitchFamily="34" charset="0"/>
          </a:endParaRPr>
        </a:p>
      </dgm:t>
    </dgm:pt>
    <dgm:pt modelId="{0CC133F2-B153-4670-83F6-4C83B8C0C5D7}" type="parTrans" cxnId="{61E9753C-F291-42E3-8F3D-2F1E979C29E3}">
      <dgm:prSet/>
      <dgm:spPr/>
      <dgm:t>
        <a:bodyPr/>
        <a:lstStyle/>
        <a:p>
          <a:endParaRPr lang="en-IN"/>
        </a:p>
      </dgm:t>
    </dgm:pt>
    <dgm:pt modelId="{197F8857-4525-4FC8-BDA4-849AC249270B}" type="sibTrans" cxnId="{61E9753C-F291-42E3-8F3D-2F1E979C29E3}">
      <dgm:prSet/>
      <dgm:spPr/>
      <dgm:t>
        <a:bodyPr/>
        <a:lstStyle/>
        <a:p>
          <a:endParaRPr lang="en-IN"/>
        </a:p>
      </dgm:t>
    </dgm:pt>
    <dgm:pt modelId="{D7E04D7A-C3F3-42A4-A062-0B8D6211897C}">
      <dgm:prSet custT="1"/>
      <dgm:spPr>
        <a:gradFill rotWithShape="0">
          <a:gsLst>
            <a:gs pos="0">
              <a:srgbClr val="03D4A8"/>
            </a:gs>
            <a:gs pos="25000">
              <a:srgbClr val="21D6E0"/>
            </a:gs>
            <a:gs pos="75000">
              <a:srgbClr val="0087E6"/>
            </a:gs>
            <a:gs pos="100000">
              <a:srgbClr val="005CBF"/>
            </a:gs>
          </a:gsLst>
          <a:lin ang="5400000" scaled="0"/>
        </a:gradFill>
      </dgm:spPr>
      <dgm:t>
        <a:bodyPr/>
        <a:lstStyle/>
        <a:p>
          <a:r>
            <a:rPr lang="en-IN" sz="1800" b="1" dirty="0" smtClean="0">
              <a:latin typeface="Arial Black" pitchFamily="34" charset="0"/>
            </a:rPr>
            <a:t>Education &amp; Training</a:t>
          </a:r>
          <a:endParaRPr lang="en-IN" sz="1800" b="1" dirty="0">
            <a:latin typeface="Arial Black" pitchFamily="34" charset="0"/>
          </a:endParaRPr>
        </a:p>
      </dgm:t>
    </dgm:pt>
    <dgm:pt modelId="{00E44B43-7A26-4EA5-BA73-ED299B52E60E}" type="parTrans" cxnId="{914C7C55-3662-4B89-95E3-895AA08A7BB8}">
      <dgm:prSet/>
      <dgm:spPr/>
      <dgm:t>
        <a:bodyPr/>
        <a:lstStyle/>
        <a:p>
          <a:endParaRPr lang="en-IN"/>
        </a:p>
      </dgm:t>
    </dgm:pt>
    <dgm:pt modelId="{701C3C85-D7A9-4171-882C-E387A521F338}" type="sibTrans" cxnId="{914C7C55-3662-4B89-95E3-895AA08A7BB8}">
      <dgm:prSet/>
      <dgm:spPr/>
      <dgm:t>
        <a:bodyPr/>
        <a:lstStyle/>
        <a:p>
          <a:endParaRPr lang="en-IN"/>
        </a:p>
      </dgm:t>
    </dgm:pt>
    <dgm:pt modelId="{01DD55CA-DFD9-46C6-9CAE-46BF4F2B5C25}">
      <dgm:prSet custT="1"/>
      <dgm:spPr>
        <a:solidFill>
          <a:schemeClr val="accent6">
            <a:lumMod val="20000"/>
            <a:lumOff val="80000"/>
          </a:schemeClr>
        </a:solidFill>
      </dgm:spPr>
      <dgm:t>
        <a:bodyPr/>
        <a:lstStyle/>
        <a:p>
          <a:r>
            <a:rPr lang="en-IN" sz="1400" b="1" dirty="0" smtClean="0">
              <a:solidFill>
                <a:srgbClr val="CC0099"/>
              </a:solidFill>
              <a:latin typeface="Arial Black" pitchFamily="34" charset="0"/>
            </a:rPr>
            <a:t>Home Management &amp; Budgeting</a:t>
          </a:r>
          <a:endParaRPr lang="en-IN" sz="1400" b="1" dirty="0">
            <a:solidFill>
              <a:srgbClr val="CC0099"/>
            </a:solidFill>
            <a:latin typeface="Arial Black" pitchFamily="34" charset="0"/>
          </a:endParaRPr>
        </a:p>
      </dgm:t>
    </dgm:pt>
    <dgm:pt modelId="{57959CCE-B39D-42F5-BFE2-2D9B8ACACD5A}" type="parTrans" cxnId="{6D07CB13-55FE-46E1-A21B-FCD2CEC92CC6}">
      <dgm:prSet/>
      <dgm:spPr/>
      <dgm:t>
        <a:bodyPr/>
        <a:lstStyle/>
        <a:p>
          <a:endParaRPr lang="en-IN"/>
        </a:p>
      </dgm:t>
    </dgm:pt>
    <dgm:pt modelId="{3992AB80-CD2C-4BEB-8406-637AEDACA3AB}" type="sibTrans" cxnId="{6D07CB13-55FE-46E1-A21B-FCD2CEC92CC6}">
      <dgm:prSet/>
      <dgm:spPr/>
      <dgm:t>
        <a:bodyPr/>
        <a:lstStyle/>
        <a:p>
          <a:endParaRPr lang="en-IN"/>
        </a:p>
      </dgm:t>
    </dgm:pt>
    <dgm:pt modelId="{14BFF3D3-531D-401C-9A79-E0EBF56EE115}">
      <dgm:prSet custT="1"/>
      <dgm:spPr>
        <a:blipFill rotWithShape="0">
          <a:blip xmlns:r="http://schemas.openxmlformats.org/officeDocument/2006/relationships" r:embed="rId3"/>
          <a:tile tx="0" ty="0" sx="100000" sy="100000" flip="none" algn="tl"/>
        </a:blipFill>
      </dgm:spPr>
      <dgm:t>
        <a:bodyPr/>
        <a:lstStyle/>
        <a:p>
          <a:r>
            <a:rPr lang="en-IN" sz="1800" b="1" dirty="0" smtClean="0">
              <a:latin typeface="Arial Black" pitchFamily="34" charset="0"/>
            </a:rPr>
            <a:t>Industrial Sector</a:t>
          </a:r>
          <a:endParaRPr lang="en-IN" sz="1800" b="1" dirty="0">
            <a:latin typeface="Arial Black" pitchFamily="34" charset="0"/>
          </a:endParaRPr>
        </a:p>
      </dgm:t>
    </dgm:pt>
    <dgm:pt modelId="{8FE9498F-F704-4C21-B44C-5EF379C089EA}" type="parTrans" cxnId="{63C64A96-6A72-4832-B8AF-D9BE50038659}">
      <dgm:prSet/>
      <dgm:spPr/>
      <dgm:t>
        <a:bodyPr/>
        <a:lstStyle/>
        <a:p>
          <a:endParaRPr lang="en-IN"/>
        </a:p>
      </dgm:t>
    </dgm:pt>
    <dgm:pt modelId="{8A489225-FD9E-4668-99BD-B53DD72AAE96}" type="sibTrans" cxnId="{63C64A96-6A72-4832-B8AF-D9BE50038659}">
      <dgm:prSet/>
      <dgm:spPr/>
      <dgm:t>
        <a:bodyPr/>
        <a:lstStyle/>
        <a:p>
          <a:endParaRPr lang="en-IN"/>
        </a:p>
      </dgm:t>
    </dgm:pt>
    <dgm:pt modelId="{4AA25189-C8E0-407D-9058-1681599080C7}">
      <dgm:prSet custT="1"/>
      <dgm:spPr>
        <a:blipFill rotWithShape="0">
          <a:blip xmlns:r="http://schemas.openxmlformats.org/officeDocument/2006/relationships" r:embed="rId4"/>
          <a:tile tx="0" ty="0" sx="100000" sy="100000" flip="none" algn="tl"/>
        </a:blipFill>
      </dgm:spPr>
      <dgm:t>
        <a:bodyPr/>
        <a:lstStyle/>
        <a:p>
          <a:r>
            <a:rPr lang="en-IN" sz="1600" b="1" dirty="0" smtClean="0">
              <a:solidFill>
                <a:srgbClr val="FFFF00"/>
              </a:solidFill>
              <a:latin typeface="AR JULIAN" pitchFamily="2" charset="0"/>
            </a:rPr>
            <a:t>Business Management &amp; Competition</a:t>
          </a:r>
          <a:endParaRPr lang="en-IN" sz="1600" b="1" dirty="0">
            <a:solidFill>
              <a:srgbClr val="FFFF00"/>
            </a:solidFill>
            <a:latin typeface="AR JULIAN" pitchFamily="2" charset="0"/>
          </a:endParaRPr>
        </a:p>
      </dgm:t>
    </dgm:pt>
    <dgm:pt modelId="{E61F2A3D-D163-49E1-8B91-C500629F5FE0}" type="parTrans" cxnId="{2830E48D-BBD5-4302-B20A-22D252243942}">
      <dgm:prSet/>
      <dgm:spPr/>
      <dgm:t>
        <a:bodyPr/>
        <a:lstStyle/>
        <a:p>
          <a:endParaRPr lang="en-IN"/>
        </a:p>
      </dgm:t>
    </dgm:pt>
    <dgm:pt modelId="{B0837E9C-ED10-44B2-983A-755CA9D2C50F}" type="sibTrans" cxnId="{2830E48D-BBD5-4302-B20A-22D252243942}">
      <dgm:prSet/>
      <dgm:spPr/>
      <dgm:t>
        <a:bodyPr/>
        <a:lstStyle/>
        <a:p>
          <a:endParaRPr lang="en-IN"/>
        </a:p>
      </dgm:t>
    </dgm:pt>
    <dgm:pt modelId="{1C286BB4-105B-4D3F-9753-B8B630157DAF}">
      <dgm:prSet custT="1"/>
      <dgm:spPr>
        <a:blipFill rotWithShape="0">
          <a:blip xmlns:r="http://schemas.openxmlformats.org/officeDocument/2006/relationships" r:embed="rId5"/>
          <a:tile tx="0" ty="0" sx="100000" sy="100000" flip="none" algn="tl"/>
        </a:blipFill>
      </dgm:spPr>
      <dgm:t>
        <a:bodyPr/>
        <a:lstStyle/>
        <a:p>
          <a:r>
            <a:rPr lang="en-IN" sz="1600" b="1" dirty="0" smtClean="0">
              <a:solidFill>
                <a:srgbClr val="00FFFF"/>
              </a:solidFill>
              <a:latin typeface="Arial Black" pitchFamily="34" charset="0"/>
            </a:rPr>
            <a:t>National Planning  &amp; Budgeting</a:t>
          </a:r>
          <a:endParaRPr lang="en-IN" sz="1600" b="1" dirty="0">
            <a:solidFill>
              <a:srgbClr val="00FFFF"/>
            </a:solidFill>
            <a:latin typeface="Arial Black" pitchFamily="34" charset="0"/>
          </a:endParaRPr>
        </a:p>
      </dgm:t>
    </dgm:pt>
    <dgm:pt modelId="{F83EDCB9-B5DB-4F4C-B740-FC3A1CDB48FA}" type="parTrans" cxnId="{0CC1D1A6-4B0D-4D78-8562-755A6DC00C82}">
      <dgm:prSet/>
      <dgm:spPr/>
      <dgm:t>
        <a:bodyPr/>
        <a:lstStyle/>
        <a:p>
          <a:endParaRPr lang="en-IN"/>
        </a:p>
      </dgm:t>
    </dgm:pt>
    <dgm:pt modelId="{F6E94318-2799-4448-A531-42C3B2C9F72C}" type="sibTrans" cxnId="{0CC1D1A6-4B0D-4D78-8562-755A6DC00C82}">
      <dgm:prSet/>
      <dgm:spPr/>
      <dgm:t>
        <a:bodyPr/>
        <a:lstStyle/>
        <a:p>
          <a:endParaRPr lang="en-IN"/>
        </a:p>
      </dgm:t>
    </dgm:pt>
    <dgm:pt modelId="{29B0D845-8572-4844-8AC4-060E142DED58}">
      <dgm:prSet custT="1"/>
      <dgm:spPr>
        <a:gradFill flip="none" rotWithShape="1">
          <a:gsLst>
            <a:gs pos="0">
              <a:srgbClr val="8488C4"/>
            </a:gs>
            <a:gs pos="53000">
              <a:srgbClr val="D4DEFF"/>
            </a:gs>
            <a:gs pos="83000">
              <a:srgbClr val="D4DEFF"/>
            </a:gs>
            <a:gs pos="100000">
              <a:srgbClr val="96AB94"/>
            </a:gs>
          </a:gsLst>
          <a:lin ang="5400000" scaled="0"/>
          <a:tileRect r="-100000" b="-100000"/>
        </a:gradFill>
      </dgm:spPr>
      <dgm:t>
        <a:bodyPr/>
        <a:lstStyle/>
        <a:p>
          <a:r>
            <a:rPr lang="en-IN" sz="1800" b="1" dirty="0" smtClean="0">
              <a:solidFill>
                <a:srgbClr val="FF0000"/>
              </a:solidFill>
            </a:rPr>
            <a:t>Useful to Financial Controller</a:t>
          </a:r>
          <a:endParaRPr lang="en-IN" sz="1800" b="1" dirty="0">
            <a:solidFill>
              <a:srgbClr val="FF0000"/>
            </a:solidFill>
          </a:endParaRPr>
        </a:p>
      </dgm:t>
    </dgm:pt>
    <dgm:pt modelId="{F94610F4-F4ED-400F-9B46-A3ABADFBD556}" type="parTrans" cxnId="{49BE8F6F-359D-4A31-A6E1-E378C0453E54}">
      <dgm:prSet/>
      <dgm:spPr/>
      <dgm:t>
        <a:bodyPr/>
        <a:lstStyle/>
        <a:p>
          <a:endParaRPr lang="en-IN"/>
        </a:p>
      </dgm:t>
    </dgm:pt>
    <dgm:pt modelId="{E3BE1156-0A8A-4607-8570-44802689419D}" type="sibTrans" cxnId="{49BE8F6F-359D-4A31-A6E1-E378C0453E54}">
      <dgm:prSet/>
      <dgm:spPr/>
      <dgm:t>
        <a:bodyPr/>
        <a:lstStyle/>
        <a:p>
          <a:endParaRPr lang="en-IN"/>
        </a:p>
      </dgm:t>
    </dgm:pt>
    <dgm:pt modelId="{F0629D78-AE06-41D0-B051-2BDEA103FAA0}">
      <dgm:prSet custT="1"/>
      <dgm:spPr>
        <a:blipFill rotWithShape="0">
          <a:blip xmlns:r="http://schemas.openxmlformats.org/officeDocument/2006/relationships" r:embed="rId6"/>
          <a:tile tx="0" ty="0" sx="100000" sy="100000" flip="none" algn="tl"/>
        </a:blipFill>
      </dgm:spPr>
      <dgm:t>
        <a:bodyPr/>
        <a:lstStyle/>
        <a:p>
          <a:r>
            <a:rPr lang="en-IN" sz="1800" b="1" dirty="0" smtClean="0">
              <a:solidFill>
                <a:srgbClr val="FFFF00"/>
              </a:solidFill>
            </a:rPr>
            <a:t>Useful to Production Specialist</a:t>
          </a:r>
          <a:endParaRPr lang="en-IN" sz="1800" b="1" dirty="0">
            <a:solidFill>
              <a:srgbClr val="FFFF00"/>
            </a:solidFill>
          </a:endParaRPr>
        </a:p>
      </dgm:t>
    </dgm:pt>
    <dgm:pt modelId="{AEC16E05-3C65-4FD2-81C0-B6D16BF78AB5}" type="parTrans" cxnId="{0AEDE724-8A68-4C93-AC73-9ED759270F60}">
      <dgm:prSet/>
      <dgm:spPr/>
      <dgm:t>
        <a:bodyPr/>
        <a:lstStyle/>
        <a:p>
          <a:endParaRPr lang="en-IN"/>
        </a:p>
      </dgm:t>
    </dgm:pt>
    <dgm:pt modelId="{E7331457-8F7C-4A89-A430-F221031600C6}" type="sibTrans" cxnId="{0AEDE724-8A68-4C93-AC73-9ED759270F60}">
      <dgm:prSet/>
      <dgm:spPr/>
      <dgm:t>
        <a:bodyPr/>
        <a:lstStyle/>
        <a:p>
          <a:endParaRPr lang="en-IN"/>
        </a:p>
      </dgm:t>
    </dgm:pt>
    <dgm:pt modelId="{D31CA9B2-30DF-4C5E-ADE9-B22C990B07A2}" type="pres">
      <dgm:prSet presAssocID="{61695C28-62B6-45A1-9282-7D2C41CB982E}" presName="compositeShape" presStyleCnt="0">
        <dgm:presLayoutVars>
          <dgm:dir/>
          <dgm:resizeHandles/>
        </dgm:presLayoutVars>
      </dgm:prSet>
      <dgm:spPr/>
    </dgm:pt>
    <dgm:pt modelId="{C854BEDC-7F55-407A-89AE-D7ECC5DA472E}" type="pres">
      <dgm:prSet presAssocID="{61695C28-62B6-45A1-9282-7D2C41CB982E}" presName="pyramid" presStyleLbl="node1" presStyleIdx="0" presStyleCnt="1" custLinFactNeighborY="-180"/>
      <dgm:spPr/>
    </dgm:pt>
    <dgm:pt modelId="{F68C1E12-00F2-4C49-8959-6CE06F67CC20}" type="pres">
      <dgm:prSet presAssocID="{61695C28-62B6-45A1-9282-7D2C41CB982E}" presName="theList" presStyleCnt="0"/>
      <dgm:spPr/>
    </dgm:pt>
    <dgm:pt modelId="{1F041CA7-8569-4254-92FD-1FE8B0158EA9}" type="pres">
      <dgm:prSet presAssocID="{F47D27FA-4BA8-4546-A041-62569F33E53C}" presName="aNode" presStyleLbl="fgAcc1" presStyleIdx="0" presStyleCnt="11" custScaleX="101202" custScaleY="141500" custLinFactY="-92208" custLinFactNeighborY="-100000">
        <dgm:presLayoutVars>
          <dgm:bulletEnabled val="1"/>
        </dgm:presLayoutVars>
      </dgm:prSet>
      <dgm:spPr/>
      <dgm:t>
        <a:bodyPr/>
        <a:lstStyle/>
        <a:p>
          <a:endParaRPr lang="en-IN"/>
        </a:p>
      </dgm:t>
    </dgm:pt>
    <dgm:pt modelId="{982EA6B5-E33F-4FCA-90DB-7FFEAE2FF0AE}" type="pres">
      <dgm:prSet presAssocID="{F47D27FA-4BA8-4546-A041-62569F33E53C}" presName="aSpace" presStyleCnt="0"/>
      <dgm:spPr/>
    </dgm:pt>
    <dgm:pt modelId="{78772521-74F3-4690-BFA7-85F643528F64}" type="pres">
      <dgm:prSet presAssocID="{86588EF4-9AA3-4068-894F-855FA4213C2C}" presName="aNode" presStyleLbl="fgAcc1" presStyleIdx="1" presStyleCnt="11" custScaleY="149305" custLinFactY="-100000" custLinFactNeighborX="216" custLinFactNeighborY="-128502">
        <dgm:presLayoutVars>
          <dgm:bulletEnabled val="1"/>
        </dgm:presLayoutVars>
      </dgm:prSet>
      <dgm:spPr/>
      <dgm:t>
        <a:bodyPr/>
        <a:lstStyle/>
        <a:p>
          <a:endParaRPr lang="en-IN"/>
        </a:p>
      </dgm:t>
    </dgm:pt>
    <dgm:pt modelId="{7B9CBA27-4467-4F34-9DAA-F46BF1AFE602}" type="pres">
      <dgm:prSet presAssocID="{86588EF4-9AA3-4068-894F-855FA4213C2C}" presName="aSpace" presStyleCnt="0"/>
      <dgm:spPr/>
    </dgm:pt>
    <dgm:pt modelId="{26AD56C8-4B81-4465-8742-047A346B8F09}" type="pres">
      <dgm:prSet presAssocID="{1C286BB4-105B-4D3F-9753-B8B630157DAF}" presName="aNode" presStyleLbl="fgAcc1" presStyleIdx="2" presStyleCnt="11" custScaleY="193790" custLinFactY="-108379" custLinFactNeighborY="-200000">
        <dgm:presLayoutVars>
          <dgm:bulletEnabled val="1"/>
        </dgm:presLayoutVars>
      </dgm:prSet>
      <dgm:spPr/>
      <dgm:t>
        <a:bodyPr/>
        <a:lstStyle/>
        <a:p>
          <a:endParaRPr lang="en-IN"/>
        </a:p>
      </dgm:t>
    </dgm:pt>
    <dgm:pt modelId="{19EBB1FE-BE60-4716-811B-307D032A6329}" type="pres">
      <dgm:prSet presAssocID="{1C286BB4-105B-4D3F-9753-B8B630157DAF}" presName="aSpace" presStyleCnt="0"/>
      <dgm:spPr/>
    </dgm:pt>
    <dgm:pt modelId="{C17C69A5-D407-42EC-AA40-0B2D3F878AA8}" type="pres">
      <dgm:prSet presAssocID="{D7E04D7A-C3F3-42A4-A062-0B8D6211897C}" presName="aNode" presStyleLbl="fgAcc1" presStyleIdx="3" presStyleCnt="11" custScaleY="201383" custLinFactY="-100000" custLinFactNeighborY="-118152">
        <dgm:presLayoutVars>
          <dgm:bulletEnabled val="1"/>
        </dgm:presLayoutVars>
      </dgm:prSet>
      <dgm:spPr/>
      <dgm:t>
        <a:bodyPr/>
        <a:lstStyle/>
        <a:p>
          <a:endParaRPr lang="en-IN"/>
        </a:p>
      </dgm:t>
    </dgm:pt>
    <dgm:pt modelId="{B3627965-2C57-4BF8-AAE3-46AB9868A7CE}" type="pres">
      <dgm:prSet presAssocID="{D7E04D7A-C3F3-42A4-A062-0B8D6211897C}" presName="aSpace" presStyleCnt="0"/>
      <dgm:spPr/>
    </dgm:pt>
    <dgm:pt modelId="{1CE809C6-EF2C-4A64-8B46-DB24EE4B6EA7}" type="pres">
      <dgm:prSet presAssocID="{14BFF3D3-531D-401C-9A79-E0EBF56EE115}" presName="aNode" presStyleLbl="fgAcc1" presStyleIdx="4" presStyleCnt="11" custScaleY="202611" custLinFactY="-112377" custLinFactNeighborY="-200000">
        <dgm:presLayoutVars>
          <dgm:bulletEnabled val="1"/>
        </dgm:presLayoutVars>
      </dgm:prSet>
      <dgm:spPr/>
      <dgm:t>
        <a:bodyPr/>
        <a:lstStyle/>
        <a:p>
          <a:endParaRPr lang="en-IN"/>
        </a:p>
      </dgm:t>
    </dgm:pt>
    <dgm:pt modelId="{B2F2D5DE-239B-40A6-B347-22F751642BBB}" type="pres">
      <dgm:prSet presAssocID="{14BFF3D3-531D-401C-9A79-E0EBF56EE115}" presName="aSpace" presStyleCnt="0"/>
      <dgm:spPr/>
    </dgm:pt>
    <dgm:pt modelId="{64913765-B98D-47A5-839D-032F4EF522FC}" type="pres">
      <dgm:prSet presAssocID="{F5347DD2-2A9A-4988-880A-F28D90ED1B0D}" presName="aNode" presStyleLbl="fgAcc1" presStyleIdx="5" presStyleCnt="11" custScaleY="208377" custLinFactY="-128352" custLinFactNeighborY="-200000">
        <dgm:presLayoutVars>
          <dgm:bulletEnabled val="1"/>
        </dgm:presLayoutVars>
      </dgm:prSet>
      <dgm:spPr/>
      <dgm:t>
        <a:bodyPr/>
        <a:lstStyle/>
        <a:p>
          <a:endParaRPr lang="en-IN"/>
        </a:p>
      </dgm:t>
    </dgm:pt>
    <dgm:pt modelId="{1A332C28-C669-480E-BFA5-60FF414D3DC4}" type="pres">
      <dgm:prSet presAssocID="{F5347DD2-2A9A-4988-880A-F28D90ED1B0D}" presName="aSpace" presStyleCnt="0"/>
      <dgm:spPr/>
    </dgm:pt>
    <dgm:pt modelId="{DA534A0F-AE79-4E74-96B2-507C928FD05A}" type="pres">
      <dgm:prSet presAssocID="{39A3D22C-7220-4A6D-97D5-1EB200BCD5EF}" presName="aNode" presStyleLbl="fgAcc1" presStyleIdx="6" presStyleCnt="11" custScaleY="256062" custLinFactY="-145723" custLinFactNeighborX="216" custLinFactNeighborY="-200000">
        <dgm:presLayoutVars>
          <dgm:bulletEnabled val="1"/>
        </dgm:presLayoutVars>
      </dgm:prSet>
      <dgm:spPr/>
      <dgm:t>
        <a:bodyPr/>
        <a:lstStyle/>
        <a:p>
          <a:endParaRPr lang="en-IN"/>
        </a:p>
      </dgm:t>
    </dgm:pt>
    <dgm:pt modelId="{5F096FE2-7990-4BFD-922A-C4483CAA0D27}" type="pres">
      <dgm:prSet presAssocID="{39A3D22C-7220-4A6D-97D5-1EB200BCD5EF}" presName="aSpace" presStyleCnt="0"/>
      <dgm:spPr/>
    </dgm:pt>
    <dgm:pt modelId="{B339B83E-F3B1-4AB5-8914-0C34F786A5F8}" type="pres">
      <dgm:prSet presAssocID="{01DD55CA-DFD9-46C6-9CAE-46BF4F2B5C25}" presName="aNode" presStyleLbl="fgAcc1" presStyleIdx="7" presStyleCnt="11" custScaleY="212835" custLinFactY="-175699" custLinFactNeighborX="277" custLinFactNeighborY="-200000">
        <dgm:presLayoutVars>
          <dgm:bulletEnabled val="1"/>
        </dgm:presLayoutVars>
      </dgm:prSet>
      <dgm:spPr/>
      <dgm:t>
        <a:bodyPr/>
        <a:lstStyle/>
        <a:p>
          <a:endParaRPr lang="en-IN"/>
        </a:p>
      </dgm:t>
    </dgm:pt>
    <dgm:pt modelId="{B27830A1-7D5D-4950-8552-8E44A4D3F62F}" type="pres">
      <dgm:prSet presAssocID="{01DD55CA-DFD9-46C6-9CAE-46BF4F2B5C25}" presName="aSpace" presStyleCnt="0"/>
      <dgm:spPr/>
    </dgm:pt>
    <dgm:pt modelId="{FFBEEDE5-A93A-49BE-8365-0427A1B85DBD}" type="pres">
      <dgm:prSet presAssocID="{4AA25189-C8E0-407D-9058-1681599080C7}" presName="aNode" presStyleLbl="fgAcc1" presStyleIdx="8" presStyleCnt="11" custScaleY="346351" custLinFactY="-165722" custLinFactNeighborY="-200000">
        <dgm:presLayoutVars>
          <dgm:bulletEnabled val="1"/>
        </dgm:presLayoutVars>
      </dgm:prSet>
      <dgm:spPr/>
      <dgm:t>
        <a:bodyPr/>
        <a:lstStyle/>
        <a:p>
          <a:endParaRPr lang="en-IN"/>
        </a:p>
      </dgm:t>
    </dgm:pt>
    <dgm:pt modelId="{7149B5DC-FC07-488F-8C19-C53505EFAE7B}" type="pres">
      <dgm:prSet presAssocID="{4AA25189-C8E0-407D-9058-1681599080C7}" presName="aSpace" presStyleCnt="0"/>
      <dgm:spPr/>
    </dgm:pt>
    <dgm:pt modelId="{AC660EC9-4691-4BA1-96AD-E79A6B0B8CD2}" type="pres">
      <dgm:prSet presAssocID="{29B0D845-8572-4844-8AC4-060E142DED58}" presName="aNode" presStyleLbl="fgAcc1" presStyleIdx="9" presStyleCnt="11" custScaleY="188795" custLinFactY="-167395" custLinFactNeighborX="454" custLinFactNeighborY="-200000">
        <dgm:presLayoutVars>
          <dgm:bulletEnabled val="1"/>
        </dgm:presLayoutVars>
      </dgm:prSet>
      <dgm:spPr/>
      <dgm:t>
        <a:bodyPr/>
        <a:lstStyle/>
        <a:p>
          <a:endParaRPr lang="en-IN"/>
        </a:p>
      </dgm:t>
    </dgm:pt>
    <dgm:pt modelId="{9B150797-C992-40C2-9C7F-5D497BA3B73A}" type="pres">
      <dgm:prSet presAssocID="{29B0D845-8572-4844-8AC4-060E142DED58}" presName="aSpace" presStyleCnt="0"/>
      <dgm:spPr/>
    </dgm:pt>
    <dgm:pt modelId="{48D77BB6-198F-479F-A8C8-4F77FB01A7AA}" type="pres">
      <dgm:prSet presAssocID="{F0629D78-AE06-41D0-B051-2BDEA103FAA0}" presName="aNode" presStyleLbl="fgAcc1" presStyleIdx="10" presStyleCnt="11" custScaleY="238325" custLinFactY="-200000" custLinFactNeighborX="454" custLinFactNeighborY="-241510">
        <dgm:presLayoutVars>
          <dgm:bulletEnabled val="1"/>
        </dgm:presLayoutVars>
      </dgm:prSet>
      <dgm:spPr/>
      <dgm:t>
        <a:bodyPr/>
        <a:lstStyle/>
        <a:p>
          <a:endParaRPr lang="en-IN"/>
        </a:p>
      </dgm:t>
    </dgm:pt>
    <dgm:pt modelId="{621EC265-BA27-4154-A93A-F4FEF3D6C1AD}" type="pres">
      <dgm:prSet presAssocID="{F0629D78-AE06-41D0-B051-2BDEA103FAA0}" presName="aSpace" presStyleCnt="0"/>
      <dgm:spPr/>
    </dgm:pt>
  </dgm:ptLst>
  <dgm:cxnLst>
    <dgm:cxn modelId="{EB0FC8B8-CEDB-461E-8D3F-84CCEAE8DA7C}" type="presOf" srcId="{F5347DD2-2A9A-4988-880A-F28D90ED1B0D}" destId="{64913765-B98D-47A5-839D-032F4EF522FC}" srcOrd="0" destOrd="0" presId="urn:microsoft.com/office/officeart/2005/8/layout/pyramid2"/>
    <dgm:cxn modelId="{F850E39A-129B-4ACA-85C1-836B933362CF}" type="presOf" srcId="{1C286BB4-105B-4D3F-9753-B8B630157DAF}" destId="{26AD56C8-4B81-4465-8742-047A346B8F09}" srcOrd="0" destOrd="0" presId="urn:microsoft.com/office/officeart/2005/8/layout/pyramid2"/>
    <dgm:cxn modelId="{3970F8AB-0FC5-4FD3-B2A3-B2C9CF324CA2}" type="presOf" srcId="{39A3D22C-7220-4A6D-97D5-1EB200BCD5EF}" destId="{DA534A0F-AE79-4E74-96B2-507C928FD05A}" srcOrd="0" destOrd="0" presId="urn:microsoft.com/office/officeart/2005/8/layout/pyramid2"/>
    <dgm:cxn modelId="{D44FF4EF-003D-4B71-9379-C16F0128ABFC}" srcId="{61695C28-62B6-45A1-9282-7D2C41CB982E}" destId="{39A3D22C-7220-4A6D-97D5-1EB200BCD5EF}" srcOrd="6" destOrd="0" parTransId="{9CA48996-5ED6-4BA1-B427-6922337D5CEA}" sibTransId="{EE5CC103-BFDE-4E93-85CF-B2130E3915E5}"/>
    <dgm:cxn modelId="{E689877F-A630-4D8E-85C7-76237E827A38}" type="presOf" srcId="{86588EF4-9AA3-4068-894F-855FA4213C2C}" destId="{78772521-74F3-4690-BFA7-85F643528F64}" srcOrd="0" destOrd="0" presId="urn:microsoft.com/office/officeart/2005/8/layout/pyramid2"/>
    <dgm:cxn modelId="{F130224B-14BE-47BF-BD82-EC511808804A}" type="presOf" srcId="{14BFF3D3-531D-401C-9A79-E0EBF56EE115}" destId="{1CE809C6-EF2C-4A64-8B46-DB24EE4B6EA7}" srcOrd="0" destOrd="0" presId="urn:microsoft.com/office/officeart/2005/8/layout/pyramid2"/>
    <dgm:cxn modelId="{0CC1D1A6-4B0D-4D78-8562-755A6DC00C82}" srcId="{61695C28-62B6-45A1-9282-7D2C41CB982E}" destId="{1C286BB4-105B-4D3F-9753-B8B630157DAF}" srcOrd="2" destOrd="0" parTransId="{F83EDCB9-B5DB-4F4C-B740-FC3A1CDB48FA}" sibTransId="{F6E94318-2799-4448-A531-42C3B2C9F72C}"/>
    <dgm:cxn modelId="{6D07CB13-55FE-46E1-A21B-FCD2CEC92CC6}" srcId="{61695C28-62B6-45A1-9282-7D2C41CB982E}" destId="{01DD55CA-DFD9-46C6-9CAE-46BF4F2B5C25}" srcOrd="7" destOrd="0" parTransId="{57959CCE-B39D-42F5-BFE2-2D9B8ACACD5A}" sibTransId="{3992AB80-CD2C-4BEB-8406-637AEDACA3AB}"/>
    <dgm:cxn modelId="{F04B397C-B8F0-4BEC-A734-DCADCBB8CEB8}" type="presOf" srcId="{29B0D845-8572-4844-8AC4-060E142DED58}" destId="{AC660EC9-4691-4BA1-96AD-E79A6B0B8CD2}" srcOrd="0" destOrd="0" presId="urn:microsoft.com/office/officeart/2005/8/layout/pyramid2"/>
    <dgm:cxn modelId="{6D8854BB-9D9B-423A-A008-CF0F32257360}" srcId="{61695C28-62B6-45A1-9282-7D2C41CB982E}" destId="{F47D27FA-4BA8-4546-A041-62569F33E53C}" srcOrd="0" destOrd="0" parTransId="{ACE14FFF-4B9B-4EF9-8EE4-618D6C650D36}" sibTransId="{C22E7D26-4EC9-4753-AEAA-57B2523517A3}"/>
    <dgm:cxn modelId="{83960789-42CC-4D38-B8C8-9E8913A484EE}" type="presOf" srcId="{61695C28-62B6-45A1-9282-7D2C41CB982E}" destId="{D31CA9B2-30DF-4C5E-ADE9-B22C990B07A2}" srcOrd="0" destOrd="0" presId="urn:microsoft.com/office/officeart/2005/8/layout/pyramid2"/>
    <dgm:cxn modelId="{4C7AF7CB-0F9F-4956-8EFC-77D04AC11CB5}" type="presOf" srcId="{F0629D78-AE06-41D0-B051-2BDEA103FAA0}" destId="{48D77BB6-198F-479F-A8C8-4F77FB01A7AA}" srcOrd="0" destOrd="0" presId="urn:microsoft.com/office/officeart/2005/8/layout/pyramid2"/>
    <dgm:cxn modelId="{F325FB88-E23C-4588-A288-84225F261776}" type="presOf" srcId="{F47D27FA-4BA8-4546-A041-62569F33E53C}" destId="{1F041CA7-8569-4254-92FD-1FE8B0158EA9}" srcOrd="0" destOrd="0" presId="urn:microsoft.com/office/officeart/2005/8/layout/pyramid2"/>
    <dgm:cxn modelId="{55861DDB-7DE5-4957-9182-70C594AC2F1E}" srcId="{61695C28-62B6-45A1-9282-7D2C41CB982E}" destId="{86588EF4-9AA3-4068-894F-855FA4213C2C}" srcOrd="1" destOrd="0" parTransId="{FF1A8423-502E-4267-AF6D-08AF63E9B647}" sibTransId="{5D4C7B60-A8E4-45D6-9ACF-F37EC3BEE540}"/>
    <dgm:cxn modelId="{9A290F3F-F4E4-489B-A137-89809F5BAD31}" type="presOf" srcId="{4AA25189-C8E0-407D-9058-1681599080C7}" destId="{FFBEEDE5-A93A-49BE-8365-0427A1B85DBD}" srcOrd="0" destOrd="0" presId="urn:microsoft.com/office/officeart/2005/8/layout/pyramid2"/>
    <dgm:cxn modelId="{0AEDE724-8A68-4C93-AC73-9ED759270F60}" srcId="{61695C28-62B6-45A1-9282-7D2C41CB982E}" destId="{F0629D78-AE06-41D0-B051-2BDEA103FAA0}" srcOrd="10" destOrd="0" parTransId="{AEC16E05-3C65-4FD2-81C0-B6D16BF78AB5}" sibTransId="{E7331457-8F7C-4A89-A430-F221031600C6}"/>
    <dgm:cxn modelId="{63C64A96-6A72-4832-B8AF-D9BE50038659}" srcId="{61695C28-62B6-45A1-9282-7D2C41CB982E}" destId="{14BFF3D3-531D-401C-9A79-E0EBF56EE115}" srcOrd="4" destOrd="0" parTransId="{8FE9498F-F704-4C21-B44C-5EF379C089EA}" sibTransId="{8A489225-FD9E-4668-99BD-B53DD72AAE96}"/>
    <dgm:cxn modelId="{914C7C55-3662-4B89-95E3-895AA08A7BB8}" srcId="{61695C28-62B6-45A1-9282-7D2C41CB982E}" destId="{D7E04D7A-C3F3-42A4-A062-0B8D6211897C}" srcOrd="3" destOrd="0" parTransId="{00E44B43-7A26-4EA5-BA73-ED299B52E60E}" sibTransId="{701C3C85-D7A9-4171-882C-E387A521F338}"/>
    <dgm:cxn modelId="{49BE8F6F-359D-4A31-A6E1-E378C0453E54}" srcId="{61695C28-62B6-45A1-9282-7D2C41CB982E}" destId="{29B0D845-8572-4844-8AC4-060E142DED58}" srcOrd="9" destOrd="0" parTransId="{F94610F4-F4ED-400F-9B46-A3ABADFBD556}" sibTransId="{E3BE1156-0A8A-4607-8570-44802689419D}"/>
    <dgm:cxn modelId="{2830E48D-BBD5-4302-B20A-22D252243942}" srcId="{61695C28-62B6-45A1-9282-7D2C41CB982E}" destId="{4AA25189-C8E0-407D-9058-1681599080C7}" srcOrd="8" destOrd="0" parTransId="{E61F2A3D-D163-49E1-8B91-C500629F5FE0}" sibTransId="{B0837E9C-ED10-44B2-983A-755CA9D2C50F}"/>
    <dgm:cxn modelId="{CEBB817F-66A8-40C8-8BA3-40794F6870CB}" type="presOf" srcId="{D7E04D7A-C3F3-42A4-A062-0B8D6211897C}" destId="{C17C69A5-D407-42EC-AA40-0B2D3F878AA8}" srcOrd="0" destOrd="0" presId="urn:microsoft.com/office/officeart/2005/8/layout/pyramid2"/>
    <dgm:cxn modelId="{61E9753C-F291-42E3-8F3D-2F1E979C29E3}" srcId="{61695C28-62B6-45A1-9282-7D2C41CB982E}" destId="{F5347DD2-2A9A-4988-880A-F28D90ED1B0D}" srcOrd="5" destOrd="0" parTransId="{0CC133F2-B153-4670-83F6-4C83B8C0C5D7}" sibTransId="{197F8857-4525-4FC8-BDA4-849AC249270B}"/>
    <dgm:cxn modelId="{360E41EC-A682-4591-845C-1BBB70B7D694}" type="presOf" srcId="{01DD55CA-DFD9-46C6-9CAE-46BF4F2B5C25}" destId="{B339B83E-F3B1-4AB5-8914-0C34F786A5F8}" srcOrd="0" destOrd="0" presId="urn:microsoft.com/office/officeart/2005/8/layout/pyramid2"/>
    <dgm:cxn modelId="{BBD640C1-4153-475F-AB15-02EDC1B4D805}" type="presParOf" srcId="{D31CA9B2-30DF-4C5E-ADE9-B22C990B07A2}" destId="{C854BEDC-7F55-407A-89AE-D7ECC5DA472E}" srcOrd="0" destOrd="0" presId="urn:microsoft.com/office/officeart/2005/8/layout/pyramid2"/>
    <dgm:cxn modelId="{4C689B0D-B797-484D-B222-C1C1FFD1C178}" type="presParOf" srcId="{D31CA9B2-30DF-4C5E-ADE9-B22C990B07A2}" destId="{F68C1E12-00F2-4C49-8959-6CE06F67CC20}" srcOrd="1" destOrd="0" presId="urn:microsoft.com/office/officeart/2005/8/layout/pyramid2"/>
    <dgm:cxn modelId="{7BF84E47-AA38-4602-BA15-DFF9A704C9AE}" type="presParOf" srcId="{F68C1E12-00F2-4C49-8959-6CE06F67CC20}" destId="{1F041CA7-8569-4254-92FD-1FE8B0158EA9}" srcOrd="0" destOrd="0" presId="urn:microsoft.com/office/officeart/2005/8/layout/pyramid2"/>
    <dgm:cxn modelId="{AA243E19-40F7-436B-8DCB-0950FE7349B4}" type="presParOf" srcId="{F68C1E12-00F2-4C49-8959-6CE06F67CC20}" destId="{982EA6B5-E33F-4FCA-90DB-7FFEAE2FF0AE}" srcOrd="1" destOrd="0" presId="urn:microsoft.com/office/officeart/2005/8/layout/pyramid2"/>
    <dgm:cxn modelId="{459B5C11-2287-4D3F-8806-32024EEBE420}" type="presParOf" srcId="{F68C1E12-00F2-4C49-8959-6CE06F67CC20}" destId="{78772521-74F3-4690-BFA7-85F643528F64}" srcOrd="2" destOrd="0" presId="urn:microsoft.com/office/officeart/2005/8/layout/pyramid2"/>
    <dgm:cxn modelId="{D09C134B-A69F-425B-BC4F-3FA69E8E59EE}" type="presParOf" srcId="{F68C1E12-00F2-4C49-8959-6CE06F67CC20}" destId="{7B9CBA27-4467-4F34-9DAA-F46BF1AFE602}" srcOrd="3" destOrd="0" presId="urn:microsoft.com/office/officeart/2005/8/layout/pyramid2"/>
    <dgm:cxn modelId="{544671A0-F039-45C1-BF7F-EC27AAA6AC1A}" type="presParOf" srcId="{F68C1E12-00F2-4C49-8959-6CE06F67CC20}" destId="{26AD56C8-4B81-4465-8742-047A346B8F09}" srcOrd="4" destOrd="0" presId="urn:microsoft.com/office/officeart/2005/8/layout/pyramid2"/>
    <dgm:cxn modelId="{56E22961-D8BC-42C0-AAEA-DFD7E02568BF}" type="presParOf" srcId="{F68C1E12-00F2-4C49-8959-6CE06F67CC20}" destId="{19EBB1FE-BE60-4716-811B-307D032A6329}" srcOrd="5" destOrd="0" presId="urn:microsoft.com/office/officeart/2005/8/layout/pyramid2"/>
    <dgm:cxn modelId="{EC1AFB47-1039-4568-94B0-9D67EA5F6F05}" type="presParOf" srcId="{F68C1E12-00F2-4C49-8959-6CE06F67CC20}" destId="{C17C69A5-D407-42EC-AA40-0B2D3F878AA8}" srcOrd="6" destOrd="0" presId="urn:microsoft.com/office/officeart/2005/8/layout/pyramid2"/>
    <dgm:cxn modelId="{E86F44EB-8503-41BB-9B93-ECC3D2EF843E}" type="presParOf" srcId="{F68C1E12-00F2-4C49-8959-6CE06F67CC20}" destId="{B3627965-2C57-4BF8-AAE3-46AB9868A7CE}" srcOrd="7" destOrd="0" presId="urn:microsoft.com/office/officeart/2005/8/layout/pyramid2"/>
    <dgm:cxn modelId="{02C21D1E-DEE1-457E-92E8-F221BB81145D}" type="presParOf" srcId="{F68C1E12-00F2-4C49-8959-6CE06F67CC20}" destId="{1CE809C6-EF2C-4A64-8B46-DB24EE4B6EA7}" srcOrd="8" destOrd="0" presId="urn:microsoft.com/office/officeart/2005/8/layout/pyramid2"/>
    <dgm:cxn modelId="{B37BA3F9-3866-4BBA-8EF3-685080870037}" type="presParOf" srcId="{F68C1E12-00F2-4C49-8959-6CE06F67CC20}" destId="{B2F2D5DE-239B-40A6-B347-22F751642BBB}" srcOrd="9" destOrd="0" presId="urn:microsoft.com/office/officeart/2005/8/layout/pyramid2"/>
    <dgm:cxn modelId="{F057E7B8-61F3-423C-BAB7-566C62246BDF}" type="presParOf" srcId="{F68C1E12-00F2-4C49-8959-6CE06F67CC20}" destId="{64913765-B98D-47A5-839D-032F4EF522FC}" srcOrd="10" destOrd="0" presId="urn:microsoft.com/office/officeart/2005/8/layout/pyramid2"/>
    <dgm:cxn modelId="{9AB47700-E8D0-4024-B566-AECA0DDEEC25}" type="presParOf" srcId="{F68C1E12-00F2-4C49-8959-6CE06F67CC20}" destId="{1A332C28-C669-480E-BFA5-60FF414D3DC4}" srcOrd="11" destOrd="0" presId="urn:microsoft.com/office/officeart/2005/8/layout/pyramid2"/>
    <dgm:cxn modelId="{2EA97DA4-A5A3-4738-833C-C959A1107A5A}" type="presParOf" srcId="{F68C1E12-00F2-4C49-8959-6CE06F67CC20}" destId="{DA534A0F-AE79-4E74-96B2-507C928FD05A}" srcOrd="12" destOrd="0" presId="urn:microsoft.com/office/officeart/2005/8/layout/pyramid2"/>
    <dgm:cxn modelId="{99E814C4-60F8-42B7-9865-337871399C8B}" type="presParOf" srcId="{F68C1E12-00F2-4C49-8959-6CE06F67CC20}" destId="{5F096FE2-7990-4BFD-922A-C4483CAA0D27}" srcOrd="13" destOrd="0" presId="urn:microsoft.com/office/officeart/2005/8/layout/pyramid2"/>
    <dgm:cxn modelId="{FA8DC5F6-CE77-40AF-99FA-6FF5639E16DA}" type="presParOf" srcId="{F68C1E12-00F2-4C49-8959-6CE06F67CC20}" destId="{B339B83E-F3B1-4AB5-8914-0C34F786A5F8}" srcOrd="14" destOrd="0" presId="urn:microsoft.com/office/officeart/2005/8/layout/pyramid2"/>
    <dgm:cxn modelId="{DB89ABBF-313A-419B-AB92-70B98E021AB1}" type="presParOf" srcId="{F68C1E12-00F2-4C49-8959-6CE06F67CC20}" destId="{B27830A1-7D5D-4950-8552-8E44A4D3F62F}" srcOrd="15" destOrd="0" presId="urn:microsoft.com/office/officeart/2005/8/layout/pyramid2"/>
    <dgm:cxn modelId="{800E7090-0153-40FC-9188-F253423CDA9C}" type="presParOf" srcId="{F68C1E12-00F2-4C49-8959-6CE06F67CC20}" destId="{FFBEEDE5-A93A-49BE-8365-0427A1B85DBD}" srcOrd="16" destOrd="0" presId="urn:microsoft.com/office/officeart/2005/8/layout/pyramid2"/>
    <dgm:cxn modelId="{A8184795-CEE4-4A96-960E-51145322F6E1}" type="presParOf" srcId="{F68C1E12-00F2-4C49-8959-6CE06F67CC20}" destId="{7149B5DC-FC07-488F-8C19-C53505EFAE7B}" srcOrd="17" destOrd="0" presId="urn:microsoft.com/office/officeart/2005/8/layout/pyramid2"/>
    <dgm:cxn modelId="{33BDE6C9-FB56-48FC-970F-57198650A045}" type="presParOf" srcId="{F68C1E12-00F2-4C49-8959-6CE06F67CC20}" destId="{AC660EC9-4691-4BA1-96AD-E79A6B0B8CD2}" srcOrd="18" destOrd="0" presId="urn:microsoft.com/office/officeart/2005/8/layout/pyramid2"/>
    <dgm:cxn modelId="{E4950099-940B-493D-BFD7-D4901AD5FA9A}" type="presParOf" srcId="{F68C1E12-00F2-4C49-8959-6CE06F67CC20}" destId="{9B150797-C992-40C2-9C7F-5D497BA3B73A}" srcOrd="19" destOrd="0" presId="urn:microsoft.com/office/officeart/2005/8/layout/pyramid2"/>
    <dgm:cxn modelId="{504F387F-0C9B-4EFF-883A-65E251E8B6CD}" type="presParOf" srcId="{F68C1E12-00F2-4C49-8959-6CE06F67CC20}" destId="{48D77BB6-198F-479F-A8C8-4F77FB01A7AA}" srcOrd="20" destOrd="0" presId="urn:microsoft.com/office/officeart/2005/8/layout/pyramid2"/>
    <dgm:cxn modelId="{A8E66879-42D2-4EDE-8467-D18583AF5A23}" type="presParOf" srcId="{F68C1E12-00F2-4C49-8959-6CE06F67CC20}" destId="{621EC265-BA27-4154-A93A-F4FEF3D6C1AD}" srcOrd="21" destOrd="0" presId="urn:microsoft.com/office/officeart/2005/8/layout/pyramid2"/>
  </dgm:cxnLst>
  <dgm:bg/>
  <dgm:whole/>
</dgm:dataModel>
</file>

<file path=ppt/diagrams/data4.xml><?xml version="1.0" encoding="utf-8"?>
<dgm:dataModel xmlns:dgm="http://schemas.openxmlformats.org/drawingml/2006/diagram" xmlns:a="http://schemas.openxmlformats.org/drawingml/2006/main">
  <dgm:ptLst>
    <dgm:pt modelId="{30F57103-532C-4684-902C-6771FEDD2896}" type="doc">
      <dgm:prSet loTypeId="urn:microsoft.com/office/officeart/2005/8/layout/target3" loCatId="list" qsTypeId="urn:microsoft.com/office/officeart/2005/8/quickstyle/simple1" qsCatId="simple" csTypeId="urn:microsoft.com/office/officeart/2005/8/colors/accent1_2" csCatId="accent1" phldr="1"/>
      <dgm:spPr/>
      <dgm:t>
        <a:bodyPr/>
        <a:lstStyle/>
        <a:p>
          <a:endParaRPr lang="en-IN"/>
        </a:p>
      </dgm:t>
    </dgm:pt>
    <dgm:pt modelId="{06E276DE-319A-46D9-8971-07186D26CE25}">
      <dgm:prSet phldrT="[Text]" custT="1"/>
      <dgm:spPr>
        <a:gradFill rotWithShape="0">
          <a:gsLst>
            <a:gs pos="0">
              <a:srgbClr val="FBEAC7"/>
            </a:gs>
            <a:gs pos="17999">
              <a:srgbClr val="FEE7F2"/>
            </a:gs>
            <a:gs pos="36000">
              <a:srgbClr val="FAC77D"/>
            </a:gs>
            <a:gs pos="61000">
              <a:srgbClr val="FBA97D"/>
            </a:gs>
            <a:gs pos="82001">
              <a:srgbClr val="FBD49C"/>
            </a:gs>
            <a:gs pos="100000">
              <a:srgbClr val="FEE7F2"/>
            </a:gs>
          </a:gsLst>
          <a:lin ang="5400000" scaled="0"/>
        </a:gradFill>
      </dgm:spPr>
      <dgm:t>
        <a:bodyPr/>
        <a:lstStyle/>
        <a:p>
          <a:r>
            <a:rPr lang="en-IN" sz="2400" b="1" dirty="0" smtClean="0">
              <a:solidFill>
                <a:schemeClr val="accent1">
                  <a:lumMod val="75000"/>
                </a:schemeClr>
              </a:solidFill>
              <a:latin typeface="AR BLANCA" pitchFamily="2" charset="0"/>
            </a:rPr>
            <a:t>First Phase    </a:t>
          </a:r>
        </a:p>
        <a:p>
          <a:r>
            <a:rPr lang="en-IN" sz="2400" b="1" dirty="0" smtClean="0">
              <a:solidFill>
                <a:schemeClr val="accent1">
                  <a:lumMod val="75000"/>
                </a:schemeClr>
              </a:solidFill>
              <a:latin typeface="AR BLANCA" pitchFamily="2" charset="0"/>
            </a:rPr>
            <a:t> Formulating the Problem</a:t>
          </a:r>
          <a:endParaRPr lang="en-IN" sz="2400" b="1" dirty="0">
            <a:solidFill>
              <a:schemeClr val="accent1">
                <a:lumMod val="75000"/>
              </a:schemeClr>
            </a:solidFill>
            <a:latin typeface="AR BLANCA" pitchFamily="2" charset="0"/>
          </a:endParaRPr>
        </a:p>
      </dgm:t>
    </dgm:pt>
    <dgm:pt modelId="{791D9C5A-31A8-4A12-99D9-FDAB729F3273}" type="parTrans" cxnId="{1F367FB1-578F-47BE-8FBE-F0AE31DF40C7}">
      <dgm:prSet/>
      <dgm:spPr/>
      <dgm:t>
        <a:bodyPr/>
        <a:lstStyle/>
        <a:p>
          <a:endParaRPr lang="en-IN"/>
        </a:p>
      </dgm:t>
    </dgm:pt>
    <dgm:pt modelId="{171C768B-33E2-48D0-AF97-5D58A3E44281}" type="sibTrans" cxnId="{1F367FB1-578F-47BE-8FBE-F0AE31DF40C7}">
      <dgm:prSet/>
      <dgm:spPr/>
      <dgm:t>
        <a:bodyPr/>
        <a:lstStyle/>
        <a:p>
          <a:endParaRPr lang="en-IN"/>
        </a:p>
      </dgm:t>
    </dgm:pt>
    <dgm:pt modelId="{0C2DAFB3-B7CF-47B3-A66D-10EDAC6395B3}">
      <dgm:prSet phldrT="[Text]" custT="1"/>
      <dgm:spPr>
        <a:gradFill rotWithShape="0">
          <a:gsLst>
            <a:gs pos="0">
              <a:srgbClr val="03D4A8"/>
            </a:gs>
            <a:gs pos="25000">
              <a:srgbClr val="21D6E0"/>
            </a:gs>
            <a:gs pos="75000">
              <a:srgbClr val="0087E6"/>
            </a:gs>
            <a:gs pos="100000">
              <a:srgbClr val="005CBF"/>
            </a:gs>
          </a:gsLst>
          <a:lin ang="5400000" scaled="0"/>
        </a:gradFill>
      </dgm:spPr>
      <dgm:t>
        <a:bodyPr/>
        <a:lstStyle/>
        <a:p>
          <a:r>
            <a:rPr lang="en-IN" sz="2400" b="1" dirty="0" smtClean="0">
              <a:solidFill>
                <a:schemeClr val="accent6">
                  <a:lumMod val="75000"/>
                </a:schemeClr>
              </a:solidFill>
              <a:latin typeface="AR BLANCA" pitchFamily="2" charset="0"/>
            </a:rPr>
            <a:t>Second Phase </a:t>
          </a:r>
        </a:p>
        <a:p>
          <a:r>
            <a:rPr lang="en-IN" sz="2400" b="1" dirty="0" smtClean="0">
              <a:solidFill>
                <a:schemeClr val="accent6">
                  <a:lumMod val="75000"/>
                </a:schemeClr>
              </a:solidFill>
              <a:latin typeface="AR BLANCA" pitchFamily="2" charset="0"/>
            </a:rPr>
            <a:t> Constructing the Model</a:t>
          </a:r>
          <a:endParaRPr lang="en-IN" sz="2400" b="1" dirty="0">
            <a:solidFill>
              <a:schemeClr val="accent6">
                <a:lumMod val="75000"/>
              </a:schemeClr>
            </a:solidFill>
            <a:latin typeface="AR BLANCA" pitchFamily="2" charset="0"/>
          </a:endParaRPr>
        </a:p>
      </dgm:t>
    </dgm:pt>
    <dgm:pt modelId="{50C61505-072B-4662-8A68-D9ED58E3EEC6}" type="parTrans" cxnId="{FDE9FEAE-6363-4BC3-BEB9-09DD9810D48E}">
      <dgm:prSet/>
      <dgm:spPr/>
      <dgm:t>
        <a:bodyPr/>
        <a:lstStyle/>
        <a:p>
          <a:endParaRPr lang="en-IN"/>
        </a:p>
      </dgm:t>
    </dgm:pt>
    <dgm:pt modelId="{4F40580D-0D2C-4E11-8B86-1503E705D085}" type="sibTrans" cxnId="{FDE9FEAE-6363-4BC3-BEB9-09DD9810D48E}">
      <dgm:prSet/>
      <dgm:spPr/>
      <dgm:t>
        <a:bodyPr/>
        <a:lstStyle/>
        <a:p>
          <a:endParaRPr lang="en-IN"/>
        </a:p>
      </dgm:t>
    </dgm:pt>
    <dgm:pt modelId="{F5C3E6EE-2054-4AA2-B2A4-69A49A3C9C59}">
      <dgm:prSet phldrT="[Text]" custT="1"/>
      <dgm:spPr>
        <a:gradFill rotWithShape="0">
          <a:gsLst>
            <a:gs pos="0">
              <a:srgbClr val="FF3399"/>
            </a:gs>
            <a:gs pos="25000">
              <a:srgbClr val="FF6633"/>
            </a:gs>
            <a:gs pos="50000">
              <a:srgbClr val="FFFF00"/>
            </a:gs>
            <a:gs pos="75000">
              <a:srgbClr val="01A78F"/>
            </a:gs>
            <a:gs pos="100000">
              <a:srgbClr val="3366FF"/>
            </a:gs>
          </a:gsLst>
          <a:lin ang="5400000" scaled="0"/>
        </a:gradFill>
      </dgm:spPr>
      <dgm:t>
        <a:bodyPr/>
        <a:lstStyle/>
        <a:p>
          <a:r>
            <a:rPr lang="en-IN" sz="2400" b="1" dirty="0" smtClean="0">
              <a:latin typeface="AR BLANCA" pitchFamily="2" charset="0"/>
            </a:rPr>
            <a:t>Sixth Phase</a:t>
          </a:r>
        </a:p>
        <a:p>
          <a:r>
            <a:rPr lang="en-IN" sz="2400" b="1" dirty="0" smtClean="0">
              <a:latin typeface="AR BLANCA" pitchFamily="2" charset="0"/>
            </a:rPr>
            <a:t>Implementing the Findings</a:t>
          </a:r>
          <a:endParaRPr lang="en-IN" sz="2400" b="1" dirty="0">
            <a:latin typeface="AR BLANCA" pitchFamily="2" charset="0"/>
          </a:endParaRPr>
        </a:p>
      </dgm:t>
    </dgm:pt>
    <dgm:pt modelId="{D2AB93F5-9ABC-43B8-B394-29C5D97BACE1}" type="parTrans" cxnId="{45A56792-81C5-460D-8364-320EA12836E4}">
      <dgm:prSet/>
      <dgm:spPr/>
      <dgm:t>
        <a:bodyPr/>
        <a:lstStyle/>
        <a:p>
          <a:endParaRPr lang="en-IN"/>
        </a:p>
      </dgm:t>
    </dgm:pt>
    <dgm:pt modelId="{0F86FC36-804A-43FE-925B-FAB6236CDD44}" type="sibTrans" cxnId="{45A56792-81C5-460D-8364-320EA12836E4}">
      <dgm:prSet/>
      <dgm:spPr/>
      <dgm:t>
        <a:bodyPr/>
        <a:lstStyle/>
        <a:p>
          <a:endParaRPr lang="en-IN"/>
        </a:p>
      </dgm:t>
    </dgm:pt>
    <dgm:pt modelId="{54FE5AF8-8A3E-44CC-AA8E-7902425BCF4D}">
      <dgm:prSet custT="1"/>
      <dgm:spPr>
        <a:gradFill rotWithShape="0">
          <a:gsLst>
            <a:gs pos="0">
              <a:srgbClr val="D6B19C"/>
            </a:gs>
            <a:gs pos="30000">
              <a:srgbClr val="D49E6C"/>
            </a:gs>
            <a:gs pos="70000">
              <a:srgbClr val="A65528"/>
            </a:gs>
            <a:gs pos="100000">
              <a:srgbClr val="663012"/>
            </a:gs>
          </a:gsLst>
          <a:lin ang="5400000" scaled="0"/>
        </a:gradFill>
      </dgm:spPr>
      <dgm:t>
        <a:bodyPr/>
        <a:lstStyle/>
        <a:p>
          <a:r>
            <a:rPr lang="en-IN" sz="2400" b="1" dirty="0" smtClean="0">
              <a:solidFill>
                <a:srgbClr val="00B050"/>
              </a:solidFill>
            </a:rPr>
            <a:t> </a:t>
          </a:r>
          <a:r>
            <a:rPr lang="en-IN" sz="2400" b="1" dirty="0" smtClean="0">
              <a:solidFill>
                <a:srgbClr val="00B050"/>
              </a:solidFill>
              <a:latin typeface="AR BLANCA" pitchFamily="2" charset="0"/>
            </a:rPr>
            <a:t>Third Phase                                                                                                                                                             Deriving the Solution</a:t>
          </a:r>
          <a:endParaRPr lang="en-IN" sz="2800" b="1" dirty="0">
            <a:solidFill>
              <a:srgbClr val="00B050"/>
            </a:solidFill>
            <a:latin typeface="AR BLANCA" pitchFamily="2" charset="0"/>
          </a:endParaRPr>
        </a:p>
      </dgm:t>
    </dgm:pt>
    <dgm:pt modelId="{2CA240B4-4E6C-456C-B336-1714669A7FC5}" type="parTrans" cxnId="{7B558459-1E36-4822-9F3C-8219B6135D13}">
      <dgm:prSet/>
      <dgm:spPr/>
      <dgm:t>
        <a:bodyPr/>
        <a:lstStyle/>
        <a:p>
          <a:endParaRPr lang="en-IN"/>
        </a:p>
      </dgm:t>
    </dgm:pt>
    <dgm:pt modelId="{59760D22-4027-4349-B41C-D6097BE04A70}" type="sibTrans" cxnId="{7B558459-1E36-4822-9F3C-8219B6135D13}">
      <dgm:prSet/>
      <dgm:spPr/>
      <dgm:t>
        <a:bodyPr/>
        <a:lstStyle/>
        <a:p>
          <a:endParaRPr lang="en-IN"/>
        </a:p>
      </dgm:t>
    </dgm:pt>
    <dgm:pt modelId="{A181A20A-EFEC-4C91-91EE-4BEC8CCE057F}">
      <dgm:prSet custT="1"/>
      <dgm:spPr>
        <a:gradFill rotWithShape="0">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0"/>
        </a:gradFill>
      </dgm:spPr>
      <dgm:t>
        <a:bodyPr/>
        <a:lstStyle/>
        <a:p>
          <a:r>
            <a:rPr lang="en-IN" sz="2400" b="1" dirty="0" smtClean="0">
              <a:solidFill>
                <a:srgbClr val="7030A0"/>
              </a:solidFill>
              <a:latin typeface="AR BLANCA" pitchFamily="2" charset="0"/>
            </a:rPr>
            <a:t>Fourth Phase                       </a:t>
          </a:r>
        </a:p>
        <a:p>
          <a:r>
            <a:rPr lang="en-IN" sz="2400" b="1" dirty="0" smtClean="0">
              <a:solidFill>
                <a:srgbClr val="7030A0"/>
              </a:solidFill>
              <a:latin typeface="AR BLANCA" pitchFamily="2" charset="0"/>
            </a:rPr>
            <a:t>  Updating the Model</a:t>
          </a:r>
          <a:endParaRPr lang="en-IN" sz="2400" b="1" dirty="0">
            <a:solidFill>
              <a:srgbClr val="7030A0"/>
            </a:solidFill>
            <a:latin typeface="AR BLANCA" pitchFamily="2" charset="0"/>
          </a:endParaRPr>
        </a:p>
      </dgm:t>
    </dgm:pt>
    <dgm:pt modelId="{D073CB50-50B8-4D1D-9C74-62B1F39AA49F}" type="parTrans" cxnId="{88AFCCFD-207F-4EE9-9201-7EF46623D4A1}">
      <dgm:prSet/>
      <dgm:spPr/>
      <dgm:t>
        <a:bodyPr/>
        <a:lstStyle/>
        <a:p>
          <a:endParaRPr lang="en-IN"/>
        </a:p>
      </dgm:t>
    </dgm:pt>
    <dgm:pt modelId="{BD58FCFE-1769-4D5B-88C5-96B37B5BA0F1}" type="sibTrans" cxnId="{88AFCCFD-207F-4EE9-9201-7EF46623D4A1}">
      <dgm:prSet/>
      <dgm:spPr/>
      <dgm:t>
        <a:bodyPr/>
        <a:lstStyle/>
        <a:p>
          <a:endParaRPr lang="en-IN"/>
        </a:p>
      </dgm:t>
    </dgm:pt>
    <dgm:pt modelId="{CCB3597E-560E-48FB-8017-9D432D05C7AD}">
      <dgm:prSet custT="1"/>
      <dgm:spPr>
        <a:gradFill rotWithShape="0">
          <a:gsLst>
            <a:gs pos="0">
              <a:srgbClr val="DDEBCF"/>
            </a:gs>
            <a:gs pos="50000">
              <a:srgbClr val="9CB86E"/>
            </a:gs>
            <a:gs pos="100000">
              <a:srgbClr val="156B13"/>
            </a:gs>
          </a:gsLst>
          <a:lin ang="5400000" scaled="0"/>
        </a:gradFill>
      </dgm:spPr>
      <dgm:t>
        <a:bodyPr/>
        <a:lstStyle/>
        <a:p>
          <a:r>
            <a:rPr lang="en-IN" sz="2400" b="1" dirty="0" smtClean="0">
              <a:solidFill>
                <a:schemeClr val="bg2"/>
              </a:solidFill>
              <a:latin typeface="AR BLANCA" pitchFamily="2" charset="0"/>
            </a:rPr>
            <a:t>Fifth Phase</a:t>
          </a:r>
        </a:p>
        <a:p>
          <a:r>
            <a:rPr lang="en-IN" sz="2400" b="1" dirty="0" smtClean="0">
              <a:solidFill>
                <a:schemeClr val="bg2"/>
              </a:solidFill>
              <a:latin typeface="AR BLANCA" pitchFamily="2" charset="0"/>
            </a:rPr>
            <a:t>Controlling the Solution</a:t>
          </a:r>
          <a:endParaRPr lang="en-IN" sz="2400" b="1" dirty="0">
            <a:solidFill>
              <a:schemeClr val="bg2"/>
            </a:solidFill>
            <a:latin typeface="AR BLANCA" pitchFamily="2" charset="0"/>
          </a:endParaRPr>
        </a:p>
      </dgm:t>
    </dgm:pt>
    <dgm:pt modelId="{FDCDF7CA-74CC-41E5-87F4-A9F83E5B1774}" type="parTrans" cxnId="{70597AC7-E96D-4B60-A543-E2BCCB479C18}">
      <dgm:prSet/>
      <dgm:spPr/>
      <dgm:t>
        <a:bodyPr/>
        <a:lstStyle/>
        <a:p>
          <a:endParaRPr lang="en-IN"/>
        </a:p>
      </dgm:t>
    </dgm:pt>
    <dgm:pt modelId="{1E664C88-9321-4A95-A382-4BC03A53CC2B}" type="sibTrans" cxnId="{70597AC7-E96D-4B60-A543-E2BCCB479C18}">
      <dgm:prSet/>
      <dgm:spPr/>
      <dgm:t>
        <a:bodyPr/>
        <a:lstStyle/>
        <a:p>
          <a:endParaRPr lang="en-IN"/>
        </a:p>
      </dgm:t>
    </dgm:pt>
    <dgm:pt modelId="{09B6D04A-4C8C-4E83-AAB0-0F9487C9D49B}" type="pres">
      <dgm:prSet presAssocID="{30F57103-532C-4684-902C-6771FEDD2896}" presName="Name0" presStyleCnt="0">
        <dgm:presLayoutVars>
          <dgm:chMax val="7"/>
          <dgm:dir/>
          <dgm:animLvl val="lvl"/>
          <dgm:resizeHandles val="exact"/>
        </dgm:presLayoutVars>
      </dgm:prSet>
      <dgm:spPr/>
      <dgm:t>
        <a:bodyPr/>
        <a:lstStyle/>
        <a:p>
          <a:endParaRPr lang="en-IN"/>
        </a:p>
      </dgm:t>
    </dgm:pt>
    <dgm:pt modelId="{BFCFFB1D-959D-47B4-89F7-67DD974D6A16}" type="pres">
      <dgm:prSet presAssocID="{06E276DE-319A-46D9-8971-07186D26CE25}" presName="circle1" presStyleLbl="node1" presStyleIdx="0" presStyleCnt="6"/>
      <dgm:spPr/>
    </dgm:pt>
    <dgm:pt modelId="{7115AD76-238A-437F-AFEA-22803D43E7F2}" type="pres">
      <dgm:prSet presAssocID="{06E276DE-319A-46D9-8971-07186D26CE25}" presName="space" presStyleCnt="0"/>
      <dgm:spPr/>
    </dgm:pt>
    <dgm:pt modelId="{5E0054E8-7935-4C10-A165-9850DD758D09}" type="pres">
      <dgm:prSet presAssocID="{06E276DE-319A-46D9-8971-07186D26CE25}" presName="rect1" presStyleLbl="alignAcc1" presStyleIdx="0" presStyleCnt="6" custScaleY="119883" custLinFactNeighborY="3506"/>
      <dgm:spPr/>
      <dgm:t>
        <a:bodyPr/>
        <a:lstStyle/>
        <a:p>
          <a:endParaRPr lang="en-IN"/>
        </a:p>
      </dgm:t>
    </dgm:pt>
    <dgm:pt modelId="{5E0D9FB0-86E6-41F4-A18A-6D01B97E76BD}" type="pres">
      <dgm:prSet presAssocID="{0C2DAFB3-B7CF-47B3-A66D-10EDAC6395B3}" presName="vertSpace2" presStyleLbl="node1" presStyleIdx="0" presStyleCnt="6"/>
      <dgm:spPr/>
    </dgm:pt>
    <dgm:pt modelId="{0BEC2E09-F72A-4645-9F5D-B451A27C12DD}" type="pres">
      <dgm:prSet presAssocID="{0C2DAFB3-B7CF-47B3-A66D-10EDAC6395B3}" presName="circle2" presStyleLbl="node1" presStyleIdx="1" presStyleCnt="6"/>
      <dgm:spPr/>
    </dgm:pt>
    <dgm:pt modelId="{A157BF4A-EF50-4961-8C32-5B59A1D87596}" type="pres">
      <dgm:prSet presAssocID="{0C2DAFB3-B7CF-47B3-A66D-10EDAC6395B3}" presName="rect2" presStyleLbl="alignAcc1" presStyleIdx="1" presStyleCnt="6" custScaleY="118701" custLinFactNeighborX="386" custLinFactNeighborY="469"/>
      <dgm:spPr/>
      <dgm:t>
        <a:bodyPr/>
        <a:lstStyle/>
        <a:p>
          <a:endParaRPr lang="en-IN"/>
        </a:p>
      </dgm:t>
    </dgm:pt>
    <dgm:pt modelId="{5643FC61-3DA1-4E02-BD8D-C186C698A39B}" type="pres">
      <dgm:prSet presAssocID="{54FE5AF8-8A3E-44CC-AA8E-7902425BCF4D}" presName="vertSpace3" presStyleLbl="node1" presStyleIdx="1" presStyleCnt="6"/>
      <dgm:spPr/>
    </dgm:pt>
    <dgm:pt modelId="{8D529258-DEF9-44CC-BA24-4260075864B8}" type="pres">
      <dgm:prSet presAssocID="{54FE5AF8-8A3E-44CC-AA8E-7902425BCF4D}" presName="circle3" presStyleLbl="node1" presStyleIdx="2" presStyleCnt="6"/>
      <dgm:spPr/>
    </dgm:pt>
    <dgm:pt modelId="{7CC101C7-FD68-4866-A5C7-95224D0C9B87}" type="pres">
      <dgm:prSet presAssocID="{54FE5AF8-8A3E-44CC-AA8E-7902425BCF4D}" presName="rect3" presStyleLbl="alignAcc1" presStyleIdx="2" presStyleCnt="6" custScaleY="115368" custLinFactNeighborX="-891" custLinFactNeighborY="391"/>
      <dgm:spPr/>
      <dgm:t>
        <a:bodyPr/>
        <a:lstStyle/>
        <a:p>
          <a:endParaRPr lang="en-IN"/>
        </a:p>
      </dgm:t>
    </dgm:pt>
    <dgm:pt modelId="{450F78B6-337A-4736-99C9-48663307D2C3}" type="pres">
      <dgm:prSet presAssocID="{A181A20A-EFEC-4C91-91EE-4BEC8CCE057F}" presName="vertSpace4" presStyleLbl="node1" presStyleIdx="2" presStyleCnt="6"/>
      <dgm:spPr/>
    </dgm:pt>
    <dgm:pt modelId="{5E60F25F-507D-4FD7-85D1-1A2467714266}" type="pres">
      <dgm:prSet presAssocID="{A181A20A-EFEC-4C91-91EE-4BEC8CCE057F}" presName="circle4" presStyleLbl="node1" presStyleIdx="3" presStyleCnt="6"/>
      <dgm:spPr/>
    </dgm:pt>
    <dgm:pt modelId="{EC1A8860-BF1E-4E57-BD2B-E11AE2A2FA76}" type="pres">
      <dgm:prSet presAssocID="{A181A20A-EFEC-4C91-91EE-4BEC8CCE057F}" presName="rect4" presStyleLbl="alignAcc1" presStyleIdx="3" presStyleCnt="6" custScaleY="118392" custLinFactNeighborY="1693"/>
      <dgm:spPr/>
      <dgm:t>
        <a:bodyPr/>
        <a:lstStyle/>
        <a:p>
          <a:endParaRPr lang="en-IN"/>
        </a:p>
      </dgm:t>
    </dgm:pt>
    <dgm:pt modelId="{07D6E0A2-47D1-48A2-8A5A-9B92ECECC111}" type="pres">
      <dgm:prSet presAssocID="{CCB3597E-560E-48FB-8017-9D432D05C7AD}" presName="vertSpace5" presStyleLbl="node1" presStyleIdx="3" presStyleCnt="6"/>
      <dgm:spPr/>
    </dgm:pt>
    <dgm:pt modelId="{649B3D4D-A52E-46A3-9D2C-AF43E96D60A3}" type="pres">
      <dgm:prSet presAssocID="{CCB3597E-560E-48FB-8017-9D432D05C7AD}" presName="circle5" presStyleLbl="node1" presStyleIdx="4" presStyleCnt="6"/>
      <dgm:spPr/>
    </dgm:pt>
    <dgm:pt modelId="{FF6A9EAF-F5B0-4964-84E2-133F1C63A253}" type="pres">
      <dgm:prSet presAssocID="{CCB3597E-560E-48FB-8017-9D432D05C7AD}" presName="rect5" presStyleLbl="alignAcc1" presStyleIdx="4" presStyleCnt="6" custScaleY="98772"/>
      <dgm:spPr/>
      <dgm:t>
        <a:bodyPr/>
        <a:lstStyle/>
        <a:p>
          <a:endParaRPr lang="en-IN"/>
        </a:p>
      </dgm:t>
    </dgm:pt>
    <dgm:pt modelId="{E6629F25-E7F8-4CB9-9A50-D5C03A849C84}" type="pres">
      <dgm:prSet presAssocID="{F5C3E6EE-2054-4AA2-B2A4-69A49A3C9C59}" presName="vertSpace6" presStyleLbl="node1" presStyleIdx="4" presStyleCnt="6"/>
      <dgm:spPr/>
    </dgm:pt>
    <dgm:pt modelId="{77E4A8D4-6157-4E52-830E-D637BEE0B3C1}" type="pres">
      <dgm:prSet presAssocID="{F5C3E6EE-2054-4AA2-B2A4-69A49A3C9C59}" presName="circle6" presStyleLbl="node1" presStyleIdx="5" presStyleCnt="6"/>
      <dgm:spPr/>
    </dgm:pt>
    <dgm:pt modelId="{F2C44DCD-8CF2-4E1C-98FB-E98180AFDEE6}" type="pres">
      <dgm:prSet presAssocID="{F5C3E6EE-2054-4AA2-B2A4-69A49A3C9C59}" presName="rect6" presStyleLbl="alignAcc1" presStyleIdx="5" presStyleCnt="6"/>
      <dgm:spPr/>
      <dgm:t>
        <a:bodyPr/>
        <a:lstStyle/>
        <a:p>
          <a:endParaRPr lang="en-IN"/>
        </a:p>
      </dgm:t>
    </dgm:pt>
    <dgm:pt modelId="{644011BB-8820-418E-A5E7-7BC3AFB1FD1D}" type="pres">
      <dgm:prSet presAssocID="{06E276DE-319A-46D9-8971-07186D26CE25}" presName="rect1ParTxNoCh" presStyleLbl="alignAcc1" presStyleIdx="5" presStyleCnt="6">
        <dgm:presLayoutVars>
          <dgm:chMax val="1"/>
          <dgm:bulletEnabled val="1"/>
        </dgm:presLayoutVars>
      </dgm:prSet>
      <dgm:spPr/>
      <dgm:t>
        <a:bodyPr/>
        <a:lstStyle/>
        <a:p>
          <a:endParaRPr lang="en-IN"/>
        </a:p>
      </dgm:t>
    </dgm:pt>
    <dgm:pt modelId="{5E3D5DEF-8921-42C1-B939-DA2ADBF1C978}" type="pres">
      <dgm:prSet presAssocID="{0C2DAFB3-B7CF-47B3-A66D-10EDAC6395B3}" presName="rect2ParTxNoCh" presStyleLbl="alignAcc1" presStyleIdx="5" presStyleCnt="6">
        <dgm:presLayoutVars>
          <dgm:chMax val="1"/>
          <dgm:bulletEnabled val="1"/>
        </dgm:presLayoutVars>
      </dgm:prSet>
      <dgm:spPr/>
      <dgm:t>
        <a:bodyPr/>
        <a:lstStyle/>
        <a:p>
          <a:endParaRPr lang="en-IN"/>
        </a:p>
      </dgm:t>
    </dgm:pt>
    <dgm:pt modelId="{103AA973-B2F6-4AFC-A852-5F2CC69EB917}" type="pres">
      <dgm:prSet presAssocID="{54FE5AF8-8A3E-44CC-AA8E-7902425BCF4D}" presName="rect3ParTxNoCh" presStyleLbl="alignAcc1" presStyleIdx="5" presStyleCnt="6">
        <dgm:presLayoutVars>
          <dgm:chMax val="1"/>
          <dgm:bulletEnabled val="1"/>
        </dgm:presLayoutVars>
      </dgm:prSet>
      <dgm:spPr/>
      <dgm:t>
        <a:bodyPr/>
        <a:lstStyle/>
        <a:p>
          <a:endParaRPr lang="en-IN"/>
        </a:p>
      </dgm:t>
    </dgm:pt>
    <dgm:pt modelId="{ABD23160-1CFC-45C9-8BAA-E6F994B94239}" type="pres">
      <dgm:prSet presAssocID="{A181A20A-EFEC-4C91-91EE-4BEC8CCE057F}" presName="rect4ParTxNoCh" presStyleLbl="alignAcc1" presStyleIdx="5" presStyleCnt="6">
        <dgm:presLayoutVars>
          <dgm:chMax val="1"/>
          <dgm:bulletEnabled val="1"/>
        </dgm:presLayoutVars>
      </dgm:prSet>
      <dgm:spPr/>
      <dgm:t>
        <a:bodyPr/>
        <a:lstStyle/>
        <a:p>
          <a:endParaRPr lang="en-IN"/>
        </a:p>
      </dgm:t>
    </dgm:pt>
    <dgm:pt modelId="{DF21D01E-5761-4910-A06F-030E85C1285A}" type="pres">
      <dgm:prSet presAssocID="{CCB3597E-560E-48FB-8017-9D432D05C7AD}" presName="rect5ParTxNoCh" presStyleLbl="alignAcc1" presStyleIdx="5" presStyleCnt="6">
        <dgm:presLayoutVars>
          <dgm:chMax val="1"/>
          <dgm:bulletEnabled val="1"/>
        </dgm:presLayoutVars>
      </dgm:prSet>
      <dgm:spPr/>
      <dgm:t>
        <a:bodyPr/>
        <a:lstStyle/>
        <a:p>
          <a:endParaRPr lang="en-IN"/>
        </a:p>
      </dgm:t>
    </dgm:pt>
    <dgm:pt modelId="{C1FF0A01-5586-47BC-B68C-619611580FD5}" type="pres">
      <dgm:prSet presAssocID="{F5C3E6EE-2054-4AA2-B2A4-69A49A3C9C59}" presName="rect6ParTxNoCh" presStyleLbl="alignAcc1" presStyleIdx="5" presStyleCnt="6">
        <dgm:presLayoutVars>
          <dgm:chMax val="1"/>
          <dgm:bulletEnabled val="1"/>
        </dgm:presLayoutVars>
      </dgm:prSet>
      <dgm:spPr/>
      <dgm:t>
        <a:bodyPr/>
        <a:lstStyle/>
        <a:p>
          <a:endParaRPr lang="en-IN"/>
        </a:p>
      </dgm:t>
    </dgm:pt>
  </dgm:ptLst>
  <dgm:cxnLst>
    <dgm:cxn modelId="{B3854EC3-C2B0-4FF9-A462-250C31671C59}" type="presOf" srcId="{0C2DAFB3-B7CF-47B3-A66D-10EDAC6395B3}" destId="{5E3D5DEF-8921-42C1-B939-DA2ADBF1C978}" srcOrd="1" destOrd="0" presId="urn:microsoft.com/office/officeart/2005/8/layout/target3"/>
    <dgm:cxn modelId="{24E4247F-AF5C-40BD-95A4-A478CA5897D6}" type="presOf" srcId="{30F57103-532C-4684-902C-6771FEDD2896}" destId="{09B6D04A-4C8C-4E83-AAB0-0F9487C9D49B}" srcOrd="0" destOrd="0" presId="urn:microsoft.com/office/officeart/2005/8/layout/target3"/>
    <dgm:cxn modelId="{45A56792-81C5-460D-8364-320EA12836E4}" srcId="{30F57103-532C-4684-902C-6771FEDD2896}" destId="{F5C3E6EE-2054-4AA2-B2A4-69A49A3C9C59}" srcOrd="5" destOrd="0" parTransId="{D2AB93F5-9ABC-43B8-B394-29C5D97BACE1}" sibTransId="{0F86FC36-804A-43FE-925B-FAB6236CDD44}"/>
    <dgm:cxn modelId="{1F367FB1-578F-47BE-8FBE-F0AE31DF40C7}" srcId="{30F57103-532C-4684-902C-6771FEDD2896}" destId="{06E276DE-319A-46D9-8971-07186D26CE25}" srcOrd="0" destOrd="0" parTransId="{791D9C5A-31A8-4A12-99D9-FDAB729F3273}" sibTransId="{171C768B-33E2-48D0-AF97-5D58A3E44281}"/>
    <dgm:cxn modelId="{CD3F7C35-A58B-49DC-8493-D772AB2738AA}" type="presOf" srcId="{F5C3E6EE-2054-4AA2-B2A4-69A49A3C9C59}" destId="{C1FF0A01-5586-47BC-B68C-619611580FD5}" srcOrd="1" destOrd="0" presId="urn:microsoft.com/office/officeart/2005/8/layout/target3"/>
    <dgm:cxn modelId="{FDE9FEAE-6363-4BC3-BEB9-09DD9810D48E}" srcId="{30F57103-532C-4684-902C-6771FEDD2896}" destId="{0C2DAFB3-B7CF-47B3-A66D-10EDAC6395B3}" srcOrd="1" destOrd="0" parTransId="{50C61505-072B-4662-8A68-D9ED58E3EEC6}" sibTransId="{4F40580D-0D2C-4E11-8B86-1503E705D085}"/>
    <dgm:cxn modelId="{960085DC-C45B-482D-B9FB-9F1CFC62F82F}" type="presOf" srcId="{06E276DE-319A-46D9-8971-07186D26CE25}" destId="{5E0054E8-7935-4C10-A165-9850DD758D09}" srcOrd="0" destOrd="0" presId="urn:microsoft.com/office/officeart/2005/8/layout/target3"/>
    <dgm:cxn modelId="{3338E1F5-991C-4DB4-B13D-325A0D87DFA6}" type="presOf" srcId="{A181A20A-EFEC-4C91-91EE-4BEC8CCE057F}" destId="{ABD23160-1CFC-45C9-8BAA-E6F994B94239}" srcOrd="1" destOrd="0" presId="urn:microsoft.com/office/officeart/2005/8/layout/target3"/>
    <dgm:cxn modelId="{C7731F95-EE3F-4EFE-9753-CCD5C06A392E}" type="presOf" srcId="{F5C3E6EE-2054-4AA2-B2A4-69A49A3C9C59}" destId="{F2C44DCD-8CF2-4E1C-98FB-E98180AFDEE6}" srcOrd="0" destOrd="0" presId="urn:microsoft.com/office/officeart/2005/8/layout/target3"/>
    <dgm:cxn modelId="{70597AC7-E96D-4B60-A543-E2BCCB479C18}" srcId="{30F57103-532C-4684-902C-6771FEDD2896}" destId="{CCB3597E-560E-48FB-8017-9D432D05C7AD}" srcOrd="4" destOrd="0" parTransId="{FDCDF7CA-74CC-41E5-87F4-A9F83E5B1774}" sibTransId="{1E664C88-9321-4A95-A382-4BC03A53CC2B}"/>
    <dgm:cxn modelId="{EE16C127-9803-45BD-8557-53A543305940}" type="presOf" srcId="{CCB3597E-560E-48FB-8017-9D432D05C7AD}" destId="{FF6A9EAF-F5B0-4964-84E2-133F1C63A253}" srcOrd="0" destOrd="0" presId="urn:microsoft.com/office/officeart/2005/8/layout/target3"/>
    <dgm:cxn modelId="{DB45CF60-3E1D-48FB-A06B-258275C78BB8}" type="presOf" srcId="{0C2DAFB3-B7CF-47B3-A66D-10EDAC6395B3}" destId="{A157BF4A-EF50-4961-8C32-5B59A1D87596}" srcOrd="0" destOrd="0" presId="urn:microsoft.com/office/officeart/2005/8/layout/target3"/>
    <dgm:cxn modelId="{4D03859D-33B4-4828-9A95-1CCBA23BB3C0}" type="presOf" srcId="{06E276DE-319A-46D9-8971-07186D26CE25}" destId="{644011BB-8820-418E-A5E7-7BC3AFB1FD1D}" srcOrd="1" destOrd="0" presId="urn:microsoft.com/office/officeart/2005/8/layout/target3"/>
    <dgm:cxn modelId="{7B558459-1E36-4822-9F3C-8219B6135D13}" srcId="{30F57103-532C-4684-902C-6771FEDD2896}" destId="{54FE5AF8-8A3E-44CC-AA8E-7902425BCF4D}" srcOrd="2" destOrd="0" parTransId="{2CA240B4-4E6C-456C-B336-1714669A7FC5}" sibTransId="{59760D22-4027-4349-B41C-D6097BE04A70}"/>
    <dgm:cxn modelId="{6FEBDE2D-C897-402B-A9C2-28A38563DCF4}" type="presOf" srcId="{CCB3597E-560E-48FB-8017-9D432D05C7AD}" destId="{DF21D01E-5761-4910-A06F-030E85C1285A}" srcOrd="1" destOrd="0" presId="urn:microsoft.com/office/officeart/2005/8/layout/target3"/>
    <dgm:cxn modelId="{88AFCCFD-207F-4EE9-9201-7EF46623D4A1}" srcId="{30F57103-532C-4684-902C-6771FEDD2896}" destId="{A181A20A-EFEC-4C91-91EE-4BEC8CCE057F}" srcOrd="3" destOrd="0" parTransId="{D073CB50-50B8-4D1D-9C74-62B1F39AA49F}" sibTransId="{BD58FCFE-1769-4D5B-88C5-96B37B5BA0F1}"/>
    <dgm:cxn modelId="{BA86D633-7404-4893-AD7C-4A1F8938BDF3}" type="presOf" srcId="{54FE5AF8-8A3E-44CC-AA8E-7902425BCF4D}" destId="{103AA973-B2F6-4AFC-A852-5F2CC69EB917}" srcOrd="1" destOrd="0" presId="urn:microsoft.com/office/officeart/2005/8/layout/target3"/>
    <dgm:cxn modelId="{B5E92483-4BD8-4B94-9F12-DF32BD1CE8E3}" type="presOf" srcId="{A181A20A-EFEC-4C91-91EE-4BEC8CCE057F}" destId="{EC1A8860-BF1E-4E57-BD2B-E11AE2A2FA76}" srcOrd="0" destOrd="0" presId="urn:microsoft.com/office/officeart/2005/8/layout/target3"/>
    <dgm:cxn modelId="{47916830-1FE6-433E-BDB6-934821A99546}" type="presOf" srcId="{54FE5AF8-8A3E-44CC-AA8E-7902425BCF4D}" destId="{7CC101C7-FD68-4866-A5C7-95224D0C9B87}" srcOrd="0" destOrd="0" presId="urn:microsoft.com/office/officeart/2005/8/layout/target3"/>
    <dgm:cxn modelId="{620371FC-F8C2-47D8-B95C-4595D6BA0270}" type="presParOf" srcId="{09B6D04A-4C8C-4E83-AAB0-0F9487C9D49B}" destId="{BFCFFB1D-959D-47B4-89F7-67DD974D6A16}" srcOrd="0" destOrd="0" presId="urn:microsoft.com/office/officeart/2005/8/layout/target3"/>
    <dgm:cxn modelId="{51A5E6C8-2FB7-438E-BCFE-FBBAF11CE17D}" type="presParOf" srcId="{09B6D04A-4C8C-4E83-AAB0-0F9487C9D49B}" destId="{7115AD76-238A-437F-AFEA-22803D43E7F2}" srcOrd="1" destOrd="0" presId="urn:microsoft.com/office/officeart/2005/8/layout/target3"/>
    <dgm:cxn modelId="{65EB2073-DE5D-4D87-89C6-5CF72A15AEB2}" type="presParOf" srcId="{09B6D04A-4C8C-4E83-AAB0-0F9487C9D49B}" destId="{5E0054E8-7935-4C10-A165-9850DD758D09}" srcOrd="2" destOrd="0" presId="urn:microsoft.com/office/officeart/2005/8/layout/target3"/>
    <dgm:cxn modelId="{F1C67926-F10A-4B4F-9ADE-154BC52F6595}" type="presParOf" srcId="{09B6D04A-4C8C-4E83-AAB0-0F9487C9D49B}" destId="{5E0D9FB0-86E6-41F4-A18A-6D01B97E76BD}" srcOrd="3" destOrd="0" presId="urn:microsoft.com/office/officeart/2005/8/layout/target3"/>
    <dgm:cxn modelId="{4E720286-1D86-4684-B40C-9A9460E31AF4}" type="presParOf" srcId="{09B6D04A-4C8C-4E83-AAB0-0F9487C9D49B}" destId="{0BEC2E09-F72A-4645-9F5D-B451A27C12DD}" srcOrd="4" destOrd="0" presId="urn:microsoft.com/office/officeart/2005/8/layout/target3"/>
    <dgm:cxn modelId="{BF1FEA33-EA41-4179-BB6E-3708004B2F0A}" type="presParOf" srcId="{09B6D04A-4C8C-4E83-AAB0-0F9487C9D49B}" destId="{A157BF4A-EF50-4961-8C32-5B59A1D87596}" srcOrd="5" destOrd="0" presId="urn:microsoft.com/office/officeart/2005/8/layout/target3"/>
    <dgm:cxn modelId="{3D4C8FBB-6948-4CDB-9DC7-63032AEE83D7}" type="presParOf" srcId="{09B6D04A-4C8C-4E83-AAB0-0F9487C9D49B}" destId="{5643FC61-3DA1-4E02-BD8D-C186C698A39B}" srcOrd="6" destOrd="0" presId="urn:microsoft.com/office/officeart/2005/8/layout/target3"/>
    <dgm:cxn modelId="{9BDF3173-00C5-4238-BA8A-5E1E09854301}" type="presParOf" srcId="{09B6D04A-4C8C-4E83-AAB0-0F9487C9D49B}" destId="{8D529258-DEF9-44CC-BA24-4260075864B8}" srcOrd="7" destOrd="0" presId="urn:microsoft.com/office/officeart/2005/8/layout/target3"/>
    <dgm:cxn modelId="{34D41A42-D013-4845-93C2-1D1B581C092D}" type="presParOf" srcId="{09B6D04A-4C8C-4E83-AAB0-0F9487C9D49B}" destId="{7CC101C7-FD68-4866-A5C7-95224D0C9B87}" srcOrd="8" destOrd="0" presId="urn:microsoft.com/office/officeart/2005/8/layout/target3"/>
    <dgm:cxn modelId="{CCF75F7D-0634-40B7-A7AA-004608C996D8}" type="presParOf" srcId="{09B6D04A-4C8C-4E83-AAB0-0F9487C9D49B}" destId="{450F78B6-337A-4736-99C9-48663307D2C3}" srcOrd="9" destOrd="0" presId="urn:microsoft.com/office/officeart/2005/8/layout/target3"/>
    <dgm:cxn modelId="{6AEFB1F4-D84F-4863-AAD2-19E62758C136}" type="presParOf" srcId="{09B6D04A-4C8C-4E83-AAB0-0F9487C9D49B}" destId="{5E60F25F-507D-4FD7-85D1-1A2467714266}" srcOrd="10" destOrd="0" presId="urn:microsoft.com/office/officeart/2005/8/layout/target3"/>
    <dgm:cxn modelId="{7CE400C7-62AB-430D-BB66-8D6EEE3928E6}" type="presParOf" srcId="{09B6D04A-4C8C-4E83-AAB0-0F9487C9D49B}" destId="{EC1A8860-BF1E-4E57-BD2B-E11AE2A2FA76}" srcOrd="11" destOrd="0" presId="urn:microsoft.com/office/officeart/2005/8/layout/target3"/>
    <dgm:cxn modelId="{ED5FD049-F23A-444F-969E-AA927A530613}" type="presParOf" srcId="{09B6D04A-4C8C-4E83-AAB0-0F9487C9D49B}" destId="{07D6E0A2-47D1-48A2-8A5A-9B92ECECC111}" srcOrd="12" destOrd="0" presId="urn:microsoft.com/office/officeart/2005/8/layout/target3"/>
    <dgm:cxn modelId="{44C2ADAD-496A-4256-B09D-4EEE50FFEA30}" type="presParOf" srcId="{09B6D04A-4C8C-4E83-AAB0-0F9487C9D49B}" destId="{649B3D4D-A52E-46A3-9D2C-AF43E96D60A3}" srcOrd="13" destOrd="0" presId="urn:microsoft.com/office/officeart/2005/8/layout/target3"/>
    <dgm:cxn modelId="{D1AC12AB-7F17-409C-AFA0-07F1FD3109F9}" type="presParOf" srcId="{09B6D04A-4C8C-4E83-AAB0-0F9487C9D49B}" destId="{FF6A9EAF-F5B0-4964-84E2-133F1C63A253}" srcOrd="14" destOrd="0" presId="urn:microsoft.com/office/officeart/2005/8/layout/target3"/>
    <dgm:cxn modelId="{5DAC6596-3003-4F69-9483-DBFED1EA1D8A}" type="presParOf" srcId="{09B6D04A-4C8C-4E83-AAB0-0F9487C9D49B}" destId="{E6629F25-E7F8-4CB9-9A50-D5C03A849C84}" srcOrd="15" destOrd="0" presId="urn:microsoft.com/office/officeart/2005/8/layout/target3"/>
    <dgm:cxn modelId="{8456F306-9E7C-40DC-9DE0-AE7C99584691}" type="presParOf" srcId="{09B6D04A-4C8C-4E83-AAB0-0F9487C9D49B}" destId="{77E4A8D4-6157-4E52-830E-D637BEE0B3C1}" srcOrd="16" destOrd="0" presId="urn:microsoft.com/office/officeart/2005/8/layout/target3"/>
    <dgm:cxn modelId="{EAE6BFC9-677A-4254-A2AD-3DF45B3BD4D4}" type="presParOf" srcId="{09B6D04A-4C8C-4E83-AAB0-0F9487C9D49B}" destId="{F2C44DCD-8CF2-4E1C-98FB-E98180AFDEE6}" srcOrd="17" destOrd="0" presId="urn:microsoft.com/office/officeart/2005/8/layout/target3"/>
    <dgm:cxn modelId="{FDA04BA1-1016-4A14-9AE3-DF67FC942598}" type="presParOf" srcId="{09B6D04A-4C8C-4E83-AAB0-0F9487C9D49B}" destId="{644011BB-8820-418E-A5E7-7BC3AFB1FD1D}" srcOrd="18" destOrd="0" presId="urn:microsoft.com/office/officeart/2005/8/layout/target3"/>
    <dgm:cxn modelId="{4CF6103F-2695-4590-B95B-9DE5F234EC5D}" type="presParOf" srcId="{09B6D04A-4C8C-4E83-AAB0-0F9487C9D49B}" destId="{5E3D5DEF-8921-42C1-B939-DA2ADBF1C978}" srcOrd="19" destOrd="0" presId="urn:microsoft.com/office/officeart/2005/8/layout/target3"/>
    <dgm:cxn modelId="{877CB062-95FF-44D3-A990-1341F27E573F}" type="presParOf" srcId="{09B6D04A-4C8C-4E83-AAB0-0F9487C9D49B}" destId="{103AA973-B2F6-4AFC-A852-5F2CC69EB917}" srcOrd="20" destOrd="0" presId="urn:microsoft.com/office/officeart/2005/8/layout/target3"/>
    <dgm:cxn modelId="{59AA1CE6-DA18-492F-8AA4-760AA6B608B3}" type="presParOf" srcId="{09B6D04A-4C8C-4E83-AAB0-0F9487C9D49B}" destId="{ABD23160-1CFC-45C9-8BAA-E6F994B94239}" srcOrd="21" destOrd="0" presId="urn:microsoft.com/office/officeart/2005/8/layout/target3"/>
    <dgm:cxn modelId="{12D2ABB4-2648-4DAF-B581-73B48029A95B}" type="presParOf" srcId="{09B6D04A-4C8C-4E83-AAB0-0F9487C9D49B}" destId="{DF21D01E-5761-4910-A06F-030E85C1285A}" srcOrd="22" destOrd="0" presId="urn:microsoft.com/office/officeart/2005/8/layout/target3"/>
    <dgm:cxn modelId="{992BEE52-CB62-4067-BC35-57279BCFB32F}" type="presParOf" srcId="{09B6D04A-4C8C-4E83-AAB0-0F9487C9D49B}" destId="{C1FF0A01-5586-47BC-B68C-619611580FD5}" srcOrd="23" destOrd="0" presId="urn:microsoft.com/office/officeart/2005/8/layout/target3"/>
  </dgm:cxnLst>
  <dgm:bg/>
  <dgm:whole/>
</dgm:dataModel>
</file>

<file path=ppt/diagrams/data5.xml><?xml version="1.0" encoding="utf-8"?>
<dgm:dataModel xmlns:dgm="http://schemas.openxmlformats.org/drawingml/2006/diagram" xmlns:a="http://schemas.openxmlformats.org/drawingml/2006/main">
  <dgm:ptLst>
    <dgm:pt modelId="{5119A14A-9181-4DEC-98ED-415915EE0690}" type="doc">
      <dgm:prSet loTypeId="urn:microsoft.com/office/officeart/2005/8/layout/matrix1" loCatId="matrix" qsTypeId="urn:microsoft.com/office/officeart/2005/8/quickstyle/3d3" qsCatId="3D" csTypeId="urn:microsoft.com/office/officeart/2005/8/colors/accent1_2" csCatId="accent1" phldr="1"/>
      <dgm:spPr/>
      <dgm:t>
        <a:bodyPr/>
        <a:lstStyle/>
        <a:p>
          <a:endParaRPr lang="en-IN"/>
        </a:p>
      </dgm:t>
    </dgm:pt>
    <dgm:pt modelId="{3B167250-BDD6-48A4-B358-35DE4F3B83CB}">
      <dgm:prSet phldrT="[Text]"/>
      <dgm:spPr>
        <a:blipFill rotWithShape="0">
          <a:blip xmlns:r="http://schemas.openxmlformats.org/officeDocument/2006/relationships" r:embed="rId1"/>
          <a:tile tx="0" ty="0" sx="100000" sy="100000" flip="none" algn="tl"/>
        </a:blipFill>
      </dgm:spPr>
      <dgm:t>
        <a:bodyPr/>
        <a:lstStyle/>
        <a:p>
          <a:r>
            <a:rPr lang="en-IN" dirty="0" smtClean="0">
              <a:solidFill>
                <a:srgbClr val="FFFF00"/>
              </a:solidFill>
              <a:latin typeface="AR BLANCA" pitchFamily="2" charset="0"/>
            </a:rPr>
            <a:t>Alternative Solutions</a:t>
          </a:r>
          <a:endParaRPr lang="en-IN" dirty="0">
            <a:solidFill>
              <a:srgbClr val="FFFF00"/>
            </a:solidFill>
            <a:latin typeface="AR BLANCA" pitchFamily="2" charset="0"/>
          </a:endParaRPr>
        </a:p>
      </dgm:t>
    </dgm:pt>
    <dgm:pt modelId="{D624316A-0D2E-4085-8D44-4F96AF7FB182}" type="parTrans" cxnId="{DE66F0EC-F7A0-4282-A101-2BE8480C653F}">
      <dgm:prSet/>
      <dgm:spPr/>
      <dgm:t>
        <a:bodyPr/>
        <a:lstStyle/>
        <a:p>
          <a:endParaRPr lang="en-IN"/>
        </a:p>
      </dgm:t>
    </dgm:pt>
    <dgm:pt modelId="{95F9E6AA-3277-4B0E-8ADC-9A7CE834BE90}" type="sibTrans" cxnId="{DE66F0EC-F7A0-4282-A101-2BE8480C653F}">
      <dgm:prSet/>
      <dgm:spPr/>
      <dgm:t>
        <a:bodyPr/>
        <a:lstStyle/>
        <a:p>
          <a:endParaRPr lang="en-IN"/>
        </a:p>
      </dgm:t>
    </dgm:pt>
    <dgm:pt modelId="{ACF7A8A2-B0DB-4161-91CD-A36754EF844C}">
      <dgm:prSet phldrT="[Text]"/>
      <dgm:spPr>
        <a:blipFill rotWithShape="0">
          <a:blip xmlns:r="http://schemas.openxmlformats.org/officeDocument/2006/relationships" r:embed="rId2"/>
          <a:tile tx="0" ty="0" sx="100000" sy="100000" flip="none" algn="tl"/>
        </a:blipFill>
      </dgm:spPr>
      <dgm:t>
        <a:bodyPr/>
        <a:lstStyle/>
        <a:p>
          <a:r>
            <a:rPr lang="en-IN" dirty="0" smtClean="0">
              <a:solidFill>
                <a:srgbClr val="FF0000"/>
              </a:solidFill>
              <a:latin typeface="AR BLANCA" pitchFamily="2" charset="0"/>
            </a:rPr>
            <a:t>Optimum Use of Production Factors</a:t>
          </a:r>
          <a:endParaRPr lang="en-IN" dirty="0">
            <a:solidFill>
              <a:srgbClr val="FF0000"/>
            </a:solidFill>
            <a:latin typeface="AR BLANCA" pitchFamily="2" charset="0"/>
          </a:endParaRPr>
        </a:p>
      </dgm:t>
    </dgm:pt>
    <dgm:pt modelId="{5EAE040B-E23F-4002-852F-E8BB00EAD9F8}" type="parTrans" cxnId="{8FF9EBE3-22E5-4D07-A475-F92D8DAC8C8D}">
      <dgm:prSet/>
      <dgm:spPr/>
      <dgm:t>
        <a:bodyPr/>
        <a:lstStyle/>
        <a:p>
          <a:endParaRPr lang="en-IN"/>
        </a:p>
      </dgm:t>
    </dgm:pt>
    <dgm:pt modelId="{BC6355AE-36D5-4B0E-9B8E-C4D3EE7ACB5A}" type="sibTrans" cxnId="{8FF9EBE3-22E5-4D07-A475-F92D8DAC8C8D}">
      <dgm:prSet/>
      <dgm:spPr/>
      <dgm:t>
        <a:bodyPr/>
        <a:lstStyle/>
        <a:p>
          <a:endParaRPr lang="en-IN"/>
        </a:p>
      </dgm:t>
    </dgm:pt>
    <dgm:pt modelId="{7388A12F-4EE4-45BB-A35C-1D4234F3FE83}">
      <dgm:prSet phldrT="[Text]"/>
      <dgm:spPr>
        <a:blipFill rotWithShape="0">
          <a:blip xmlns:r="http://schemas.openxmlformats.org/officeDocument/2006/relationships" r:embed="rId3"/>
          <a:tile tx="0" ty="0" sx="100000" sy="100000" flip="none" algn="tl"/>
        </a:blipFill>
      </dgm:spPr>
      <dgm:t>
        <a:bodyPr/>
        <a:lstStyle/>
        <a:p>
          <a:r>
            <a:rPr lang="en-IN" dirty="0" smtClean="0">
              <a:solidFill>
                <a:schemeClr val="bg2">
                  <a:lumMod val="50000"/>
                </a:schemeClr>
              </a:solidFill>
              <a:latin typeface="AR BLANCA" pitchFamily="2" charset="0"/>
            </a:rPr>
            <a:t>Preparation of Future Managers</a:t>
          </a:r>
          <a:endParaRPr lang="en-IN" dirty="0">
            <a:solidFill>
              <a:schemeClr val="bg2">
                <a:lumMod val="50000"/>
              </a:schemeClr>
            </a:solidFill>
            <a:latin typeface="AR BLANCA" pitchFamily="2" charset="0"/>
          </a:endParaRPr>
        </a:p>
      </dgm:t>
    </dgm:pt>
    <dgm:pt modelId="{9FD1C120-E293-4434-89ED-FEBB9B179B98}" type="parTrans" cxnId="{D50CE074-6259-464A-B87E-B9F4DCC3EF67}">
      <dgm:prSet/>
      <dgm:spPr/>
      <dgm:t>
        <a:bodyPr/>
        <a:lstStyle/>
        <a:p>
          <a:endParaRPr lang="en-IN"/>
        </a:p>
      </dgm:t>
    </dgm:pt>
    <dgm:pt modelId="{E5040A61-7998-43B8-BE88-60BE516D2628}" type="sibTrans" cxnId="{D50CE074-6259-464A-B87E-B9F4DCC3EF67}">
      <dgm:prSet/>
      <dgm:spPr/>
      <dgm:t>
        <a:bodyPr/>
        <a:lstStyle/>
        <a:p>
          <a:endParaRPr lang="en-IN"/>
        </a:p>
      </dgm:t>
    </dgm:pt>
    <dgm:pt modelId="{38A3A065-A667-440C-9903-5A8C4E37B44E}">
      <dgm:prSet phldrT="[Text]"/>
      <dgm:spPr>
        <a:blipFill rotWithShape="0">
          <a:blip xmlns:r="http://schemas.openxmlformats.org/officeDocument/2006/relationships" r:embed="rId4"/>
          <a:tile tx="0" ty="0" sx="100000" sy="100000" flip="none" algn="tl"/>
        </a:blipFill>
      </dgm:spPr>
      <dgm:t>
        <a:bodyPr/>
        <a:lstStyle/>
        <a:p>
          <a:r>
            <a:rPr lang="en-IN" dirty="0" smtClean="0">
              <a:solidFill>
                <a:schemeClr val="accent6">
                  <a:lumMod val="75000"/>
                </a:schemeClr>
              </a:solidFill>
              <a:latin typeface="AR BLANCA" pitchFamily="2" charset="0"/>
            </a:rPr>
            <a:t>Improved Quality of Decision</a:t>
          </a:r>
          <a:endParaRPr lang="en-IN" dirty="0">
            <a:solidFill>
              <a:schemeClr val="accent6">
                <a:lumMod val="75000"/>
              </a:schemeClr>
            </a:solidFill>
            <a:latin typeface="AR BLANCA" pitchFamily="2" charset="0"/>
          </a:endParaRPr>
        </a:p>
      </dgm:t>
    </dgm:pt>
    <dgm:pt modelId="{D487EAD2-252E-4703-82EC-EDCC721C031E}" type="parTrans" cxnId="{E2EAB652-8F8E-4A42-8A11-33A2AF53FCEB}">
      <dgm:prSet/>
      <dgm:spPr/>
      <dgm:t>
        <a:bodyPr/>
        <a:lstStyle/>
        <a:p>
          <a:endParaRPr lang="en-IN"/>
        </a:p>
      </dgm:t>
    </dgm:pt>
    <dgm:pt modelId="{17BDC78E-DBA1-4806-BB3D-609CE4B24751}" type="sibTrans" cxnId="{E2EAB652-8F8E-4A42-8A11-33A2AF53FCEB}">
      <dgm:prSet/>
      <dgm:spPr/>
      <dgm:t>
        <a:bodyPr/>
        <a:lstStyle/>
        <a:p>
          <a:endParaRPr lang="en-IN"/>
        </a:p>
      </dgm:t>
    </dgm:pt>
    <dgm:pt modelId="{2C6F7C47-E9C2-400A-A89C-824478AFDB86}">
      <dgm:prSet phldrT="[Text]"/>
      <dgm:spPr>
        <a:blipFill rotWithShape="0">
          <a:blip xmlns:r="http://schemas.openxmlformats.org/officeDocument/2006/relationships" r:embed="rId5"/>
          <a:tile tx="0" ty="0" sx="100000" sy="100000" flip="none" algn="tl"/>
        </a:blipFill>
      </dgm:spPr>
      <dgm:t>
        <a:bodyPr/>
        <a:lstStyle/>
        <a:p>
          <a:r>
            <a:rPr lang="en-IN" dirty="0" smtClean="0">
              <a:solidFill>
                <a:srgbClr val="C00000"/>
              </a:solidFill>
              <a:latin typeface="AR BLANCA" pitchFamily="2" charset="0"/>
            </a:rPr>
            <a:t>Modification Mathematical Solutions</a:t>
          </a:r>
          <a:endParaRPr lang="en-IN" dirty="0">
            <a:solidFill>
              <a:srgbClr val="C00000"/>
            </a:solidFill>
            <a:latin typeface="AR BLANCA" pitchFamily="2" charset="0"/>
          </a:endParaRPr>
        </a:p>
      </dgm:t>
    </dgm:pt>
    <dgm:pt modelId="{99E4BFD2-F5C7-485C-B15C-6E6DF6A22F1F}" type="parTrans" cxnId="{162007A5-2DA1-4205-AAE7-7AC6ADD61F5A}">
      <dgm:prSet/>
      <dgm:spPr/>
      <dgm:t>
        <a:bodyPr/>
        <a:lstStyle/>
        <a:p>
          <a:endParaRPr lang="en-IN"/>
        </a:p>
      </dgm:t>
    </dgm:pt>
    <dgm:pt modelId="{EE855C3E-0341-452D-B05A-A69C4A465884}" type="sibTrans" cxnId="{162007A5-2DA1-4205-AAE7-7AC6ADD61F5A}">
      <dgm:prSet/>
      <dgm:spPr/>
      <dgm:t>
        <a:bodyPr/>
        <a:lstStyle/>
        <a:p>
          <a:endParaRPr lang="en-IN"/>
        </a:p>
      </dgm:t>
    </dgm:pt>
    <dgm:pt modelId="{348A2CB6-1AA0-4422-932C-15B6788C50FB}" type="pres">
      <dgm:prSet presAssocID="{5119A14A-9181-4DEC-98ED-415915EE0690}" presName="diagram" presStyleCnt="0">
        <dgm:presLayoutVars>
          <dgm:chMax val="1"/>
          <dgm:dir/>
          <dgm:animLvl val="ctr"/>
          <dgm:resizeHandles val="exact"/>
        </dgm:presLayoutVars>
      </dgm:prSet>
      <dgm:spPr/>
      <dgm:t>
        <a:bodyPr/>
        <a:lstStyle/>
        <a:p>
          <a:endParaRPr lang="en-IN"/>
        </a:p>
      </dgm:t>
    </dgm:pt>
    <dgm:pt modelId="{2098AD13-BAAB-439F-8ADB-986FBDA49B5E}" type="pres">
      <dgm:prSet presAssocID="{5119A14A-9181-4DEC-98ED-415915EE0690}" presName="matrix" presStyleCnt="0"/>
      <dgm:spPr/>
    </dgm:pt>
    <dgm:pt modelId="{DE5B66E2-2D09-43DE-8E14-37ABEF121DA1}" type="pres">
      <dgm:prSet presAssocID="{5119A14A-9181-4DEC-98ED-415915EE0690}" presName="tile1" presStyleLbl="node1" presStyleIdx="0" presStyleCnt="4"/>
      <dgm:spPr/>
      <dgm:t>
        <a:bodyPr/>
        <a:lstStyle/>
        <a:p>
          <a:endParaRPr lang="en-IN"/>
        </a:p>
      </dgm:t>
    </dgm:pt>
    <dgm:pt modelId="{0C1D9365-1DC1-48D1-AE96-B6337540D325}" type="pres">
      <dgm:prSet presAssocID="{5119A14A-9181-4DEC-98ED-415915EE0690}" presName="tile1text" presStyleLbl="node1" presStyleIdx="0" presStyleCnt="4">
        <dgm:presLayoutVars>
          <dgm:chMax val="0"/>
          <dgm:chPref val="0"/>
          <dgm:bulletEnabled val="1"/>
        </dgm:presLayoutVars>
      </dgm:prSet>
      <dgm:spPr/>
      <dgm:t>
        <a:bodyPr/>
        <a:lstStyle/>
        <a:p>
          <a:endParaRPr lang="en-IN"/>
        </a:p>
      </dgm:t>
    </dgm:pt>
    <dgm:pt modelId="{FD5F8485-1D94-41FB-BDEC-45DA20768BD2}" type="pres">
      <dgm:prSet presAssocID="{5119A14A-9181-4DEC-98ED-415915EE0690}" presName="tile2" presStyleLbl="node1" presStyleIdx="1" presStyleCnt="4"/>
      <dgm:spPr/>
      <dgm:t>
        <a:bodyPr/>
        <a:lstStyle/>
        <a:p>
          <a:endParaRPr lang="en-IN"/>
        </a:p>
      </dgm:t>
    </dgm:pt>
    <dgm:pt modelId="{497F4F21-EA62-43AA-827B-D29031511E58}" type="pres">
      <dgm:prSet presAssocID="{5119A14A-9181-4DEC-98ED-415915EE0690}" presName="tile2text" presStyleLbl="node1" presStyleIdx="1" presStyleCnt="4">
        <dgm:presLayoutVars>
          <dgm:chMax val="0"/>
          <dgm:chPref val="0"/>
          <dgm:bulletEnabled val="1"/>
        </dgm:presLayoutVars>
      </dgm:prSet>
      <dgm:spPr/>
      <dgm:t>
        <a:bodyPr/>
        <a:lstStyle/>
        <a:p>
          <a:endParaRPr lang="en-IN"/>
        </a:p>
      </dgm:t>
    </dgm:pt>
    <dgm:pt modelId="{CFF88C35-D5EB-4E58-A99A-57B943B706D3}" type="pres">
      <dgm:prSet presAssocID="{5119A14A-9181-4DEC-98ED-415915EE0690}" presName="tile3" presStyleLbl="node1" presStyleIdx="2" presStyleCnt="4"/>
      <dgm:spPr/>
      <dgm:t>
        <a:bodyPr/>
        <a:lstStyle/>
        <a:p>
          <a:endParaRPr lang="en-IN"/>
        </a:p>
      </dgm:t>
    </dgm:pt>
    <dgm:pt modelId="{085A7AFE-3E22-488C-A1B2-3688DCEE80C1}" type="pres">
      <dgm:prSet presAssocID="{5119A14A-9181-4DEC-98ED-415915EE0690}" presName="tile3text" presStyleLbl="node1" presStyleIdx="2" presStyleCnt="4">
        <dgm:presLayoutVars>
          <dgm:chMax val="0"/>
          <dgm:chPref val="0"/>
          <dgm:bulletEnabled val="1"/>
        </dgm:presLayoutVars>
      </dgm:prSet>
      <dgm:spPr/>
      <dgm:t>
        <a:bodyPr/>
        <a:lstStyle/>
        <a:p>
          <a:endParaRPr lang="en-IN"/>
        </a:p>
      </dgm:t>
    </dgm:pt>
    <dgm:pt modelId="{1A5011F7-6C66-47B3-95AA-93A7A1220A3B}" type="pres">
      <dgm:prSet presAssocID="{5119A14A-9181-4DEC-98ED-415915EE0690}" presName="tile4" presStyleLbl="node1" presStyleIdx="3" presStyleCnt="4"/>
      <dgm:spPr/>
      <dgm:t>
        <a:bodyPr/>
        <a:lstStyle/>
        <a:p>
          <a:endParaRPr lang="en-IN"/>
        </a:p>
      </dgm:t>
    </dgm:pt>
    <dgm:pt modelId="{AF60369E-73EA-47E5-8B7D-015491B10767}" type="pres">
      <dgm:prSet presAssocID="{5119A14A-9181-4DEC-98ED-415915EE0690}" presName="tile4text" presStyleLbl="node1" presStyleIdx="3" presStyleCnt="4">
        <dgm:presLayoutVars>
          <dgm:chMax val="0"/>
          <dgm:chPref val="0"/>
          <dgm:bulletEnabled val="1"/>
        </dgm:presLayoutVars>
      </dgm:prSet>
      <dgm:spPr/>
      <dgm:t>
        <a:bodyPr/>
        <a:lstStyle/>
        <a:p>
          <a:endParaRPr lang="en-IN"/>
        </a:p>
      </dgm:t>
    </dgm:pt>
    <dgm:pt modelId="{A69D1EFA-3C2E-4A16-B405-35BEB44F6821}" type="pres">
      <dgm:prSet presAssocID="{5119A14A-9181-4DEC-98ED-415915EE0690}" presName="centerTile" presStyleLbl="fgShp" presStyleIdx="0" presStyleCnt="1" custScaleX="130864" custScaleY="153876" custLinFactNeighborX="617" custLinFactNeighborY="4893">
        <dgm:presLayoutVars>
          <dgm:chMax val="0"/>
          <dgm:chPref val="0"/>
        </dgm:presLayoutVars>
      </dgm:prSet>
      <dgm:spPr/>
      <dgm:t>
        <a:bodyPr/>
        <a:lstStyle/>
        <a:p>
          <a:endParaRPr lang="en-IN"/>
        </a:p>
      </dgm:t>
    </dgm:pt>
  </dgm:ptLst>
  <dgm:cxnLst>
    <dgm:cxn modelId="{689F9090-E6F6-4EEA-9D25-76CE50E9AA00}" type="presOf" srcId="{7388A12F-4EE4-45BB-A35C-1D4234F3FE83}" destId="{FD5F8485-1D94-41FB-BDEC-45DA20768BD2}" srcOrd="0" destOrd="0" presId="urn:microsoft.com/office/officeart/2005/8/layout/matrix1"/>
    <dgm:cxn modelId="{B5A61B7D-27D2-4600-8294-40A800235411}" type="presOf" srcId="{ACF7A8A2-B0DB-4161-91CD-A36754EF844C}" destId="{0C1D9365-1DC1-48D1-AE96-B6337540D325}" srcOrd="1" destOrd="0" presId="urn:microsoft.com/office/officeart/2005/8/layout/matrix1"/>
    <dgm:cxn modelId="{6D63565E-2C0E-4F88-BB2F-CB222348EF66}" type="presOf" srcId="{7388A12F-4EE4-45BB-A35C-1D4234F3FE83}" destId="{497F4F21-EA62-43AA-827B-D29031511E58}" srcOrd="1" destOrd="0" presId="urn:microsoft.com/office/officeart/2005/8/layout/matrix1"/>
    <dgm:cxn modelId="{A3DAF5AC-DDED-4BED-B755-4FF1E9B15F31}" type="presOf" srcId="{3B167250-BDD6-48A4-B358-35DE4F3B83CB}" destId="{A69D1EFA-3C2E-4A16-B405-35BEB44F6821}" srcOrd="0" destOrd="0" presId="urn:microsoft.com/office/officeart/2005/8/layout/matrix1"/>
    <dgm:cxn modelId="{E2EAB652-8F8E-4A42-8A11-33A2AF53FCEB}" srcId="{3B167250-BDD6-48A4-B358-35DE4F3B83CB}" destId="{38A3A065-A667-440C-9903-5A8C4E37B44E}" srcOrd="2" destOrd="0" parTransId="{D487EAD2-252E-4703-82EC-EDCC721C031E}" sibTransId="{17BDC78E-DBA1-4806-BB3D-609CE4B24751}"/>
    <dgm:cxn modelId="{78283D04-DE24-45D3-A4CA-790CCAECF97B}" type="presOf" srcId="{5119A14A-9181-4DEC-98ED-415915EE0690}" destId="{348A2CB6-1AA0-4422-932C-15B6788C50FB}" srcOrd="0" destOrd="0" presId="urn:microsoft.com/office/officeart/2005/8/layout/matrix1"/>
    <dgm:cxn modelId="{162007A5-2DA1-4205-AAE7-7AC6ADD61F5A}" srcId="{3B167250-BDD6-48A4-B358-35DE4F3B83CB}" destId="{2C6F7C47-E9C2-400A-A89C-824478AFDB86}" srcOrd="3" destOrd="0" parTransId="{99E4BFD2-F5C7-485C-B15C-6E6DF6A22F1F}" sibTransId="{EE855C3E-0341-452D-B05A-A69C4A465884}"/>
    <dgm:cxn modelId="{5FA5F5AA-3F49-4EED-8BDF-B425BD33EB1F}" type="presOf" srcId="{2C6F7C47-E9C2-400A-A89C-824478AFDB86}" destId="{AF60369E-73EA-47E5-8B7D-015491B10767}" srcOrd="1" destOrd="0" presId="urn:microsoft.com/office/officeart/2005/8/layout/matrix1"/>
    <dgm:cxn modelId="{1813A571-76AF-479B-BBC6-5E36CE8C21A7}" type="presOf" srcId="{38A3A065-A667-440C-9903-5A8C4E37B44E}" destId="{085A7AFE-3E22-488C-A1B2-3688DCEE80C1}" srcOrd="1" destOrd="0" presId="urn:microsoft.com/office/officeart/2005/8/layout/matrix1"/>
    <dgm:cxn modelId="{33CE0ECB-CF47-44A4-B33B-42BF1167440E}" type="presOf" srcId="{2C6F7C47-E9C2-400A-A89C-824478AFDB86}" destId="{1A5011F7-6C66-47B3-95AA-93A7A1220A3B}" srcOrd="0" destOrd="0" presId="urn:microsoft.com/office/officeart/2005/8/layout/matrix1"/>
    <dgm:cxn modelId="{DE66F0EC-F7A0-4282-A101-2BE8480C653F}" srcId="{5119A14A-9181-4DEC-98ED-415915EE0690}" destId="{3B167250-BDD6-48A4-B358-35DE4F3B83CB}" srcOrd="0" destOrd="0" parTransId="{D624316A-0D2E-4085-8D44-4F96AF7FB182}" sibTransId="{95F9E6AA-3277-4B0E-8ADC-9A7CE834BE90}"/>
    <dgm:cxn modelId="{1EBD0694-88F2-422E-89FC-496133978C57}" type="presOf" srcId="{38A3A065-A667-440C-9903-5A8C4E37B44E}" destId="{CFF88C35-D5EB-4E58-A99A-57B943B706D3}" srcOrd="0" destOrd="0" presId="urn:microsoft.com/office/officeart/2005/8/layout/matrix1"/>
    <dgm:cxn modelId="{45F62D78-6104-4A09-A302-D9551210AF8B}" type="presOf" srcId="{ACF7A8A2-B0DB-4161-91CD-A36754EF844C}" destId="{DE5B66E2-2D09-43DE-8E14-37ABEF121DA1}" srcOrd="0" destOrd="0" presId="urn:microsoft.com/office/officeart/2005/8/layout/matrix1"/>
    <dgm:cxn modelId="{D50CE074-6259-464A-B87E-B9F4DCC3EF67}" srcId="{3B167250-BDD6-48A4-B358-35DE4F3B83CB}" destId="{7388A12F-4EE4-45BB-A35C-1D4234F3FE83}" srcOrd="1" destOrd="0" parTransId="{9FD1C120-E293-4434-89ED-FEBB9B179B98}" sibTransId="{E5040A61-7998-43B8-BE88-60BE516D2628}"/>
    <dgm:cxn modelId="{8FF9EBE3-22E5-4D07-A475-F92D8DAC8C8D}" srcId="{3B167250-BDD6-48A4-B358-35DE4F3B83CB}" destId="{ACF7A8A2-B0DB-4161-91CD-A36754EF844C}" srcOrd="0" destOrd="0" parTransId="{5EAE040B-E23F-4002-852F-E8BB00EAD9F8}" sibTransId="{BC6355AE-36D5-4B0E-9B8E-C4D3EE7ACB5A}"/>
    <dgm:cxn modelId="{ECC74B7E-DAF2-430D-A576-CA4E5442FAC9}" type="presParOf" srcId="{348A2CB6-1AA0-4422-932C-15B6788C50FB}" destId="{2098AD13-BAAB-439F-8ADB-986FBDA49B5E}" srcOrd="0" destOrd="0" presId="urn:microsoft.com/office/officeart/2005/8/layout/matrix1"/>
    <dgm:cxn modelId="{B44E9528-5FFB-4D1C-A080-7C5AFE65D594}" type="presParOf" srcId="{2098AD13-BAAB-439F-8ADB-986FBDA49B5E}" destId="{DE5B66E2-2D09-43DE-8E14-37ABEF121DA1}" srcOrd="0" destOrd="0" presId="urn:microsoft.com/office/officeart/2005/8/layout/matrix1"/>
    <dgm:cxn modelId="{B0A3DFEC-206B-4B01-ADBC-9416E05DA197}" type="presParOf" srcId="{2098AD13-BAAB-439F-8ADB-986FBDA49B5E}" destId="{0C1D9365-1DC1-48D1-AE96-B6337540D325}" srcOrd="1" destOrd="0" presId="urn:microsoft.com/office/officeart/2005/8/layout/matrix1"/>
    <dgm:cxn modelId="{6CDCF311-5190-474F-8A5C-EE29B38B2ACC}" type="presParOf" srcId="{2098AD13-BAAB-439F-8ADB-986FBDA49B5E}" destId="{FD5F8485-1D94-41FB-BDEC-45DA20768BD2}" srcOrd="2" destOrd="0" presId="urn:microsoft.com/office/officeart/2005/8/layout/matrix1"/>
    <dgm:cxn modelId="{D4D37C4E-6865-4003-A5E4-8F1C0C38B357}" type="presParOf" srcId="{2098AD13-BAAB-439F-8ADB-986FBDA49B5E}" destId="{497F4F21-EA62-43AA-827B-D29031511E58}" srcOrd="3" destOrd="0" presId="urn:microsoft.com/office/officeart/2005/8/layout/matrix1"/>
    <dgm:cxn modelId="{EBF47988-2E39-4D7C-A64F-F778811F457B}" type="presParOf" srcId="{2098AD13-BAAB-439F-8ADB-986FBDA49B5E}" destId="{CFF88C35-D5EB-4E58-A99A-57B943B706D3}" srcOrd="4" destOrd="0" presId="urn:microsoft.com/office/officeart/2005/8/layout/matrix1"/>
    <dgm:cxn modelId="{F11B4383-2D09-40F4-B428-0E60001219D5}" type="presParOf" srcId="{2098AD13-BAAB-439F-8ADB-986FBDA49B5E}" destId="{085A7AFE-3E22-488C-A1B2-3688DCEE80C1}" srcOrd="5" destOrd="0" presId="urn:microsoft.com/office/officeart/2005/8/layout/matrix1"/>
    <dgm:cxn modelId="{4F367816-0F01-4319-AA48-840C8ABF416E}" type="presParOf" srcId="{2098AD13-BAAB-439F-8ADB-986FBDA49B5E}" destId="{1A5011F7-6C66-47B3-95AA-93A7A1220A3B}" srcOrd="6" destOrd="0" presId="urn:microsoft.com/office/officeart/2005/8/layout/matrix1"/>
    <dgm:cxn modelId="{BB1A69B3-4976-48B5-9D0D-7ABE31430061}" type="presParOf" srcId="{2098AD13-BAAB-439F-8ADB-986FBDA49B5E}" destId="{AF60369E-73EA-47E5-8B7D-015491B10767}" srcOrd="7" destOrd="0" presId="urn:microsoft.com/office/officeart/2005/8/layout/matrix1"/>
    <dgm:cxn modelId="{BB5CACE7-E301-4EE7-9A69-02ADFDA76940}" type="presParOf" srcId="{348A2CB6-1AA0-4422-932C-15B6788C50FB}" destId="{A69D1EFA-3C2E-4A16-B405-35BEB44F6821}" srcOrd="1" destOrd="0" presId="urn:microsoft.com/office/officeart/2005/8/layout/matrix1"/>
  </dgm:cxnLst>
  <dgm:bg/>
  <dgm:whole/>
</dgm:dataModel>
</file>

<file path=ppt/diagrams/data6.xml><?xml version="1.0" encoding="utf-8"?>
<dgm:dataModel xmlns:dgm="http://schemas.openxmlformats.org/drawingml/2006/diagram" xmlns:a="http://schemas.openxmlformats.org/drawingml/2006/main">
  <dgm:ptLst>
    <dgm:pt modelId="{41933F05-3C62-4AC1-A649-5D27FDFB914F}"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IN"/>
        </a:p>
      </dgm:t>
    </dgm:pt>
    <dgm:pt modelId="{8E285732-5EAB-4D8B-98CA-04CA428478F6}">
      <dgm:prSet phldrT="[Text]"/>
      <dgm:spPr/>
      <dgm:t>
        <a:bodyPr/>
        <a:lstStyle/>
        <a:p>
          <a:r>
            <a:rPr lang="en-IN" dirty="0" smtClean="0"/>
            <a:t>1</a:t>
          </a:r>
          <a:endParaRPr lang="en-IN" dirty="0"/>
        </a:p>
      </dgm:t>
    </dgm:pt>
    <dgm:pt modelId="{88CC6779-6C94-4039-8154-B05CD7D809D4}" type="parTrans" cxnId="{A42B2613-C24E-492C-83DF-BE9460C1F669}">
      <dgm:prSet/>
      <dgm:spPr/>
      <dgm:t>
        <a:bodyPr/>
        <a:lstStyle/>
        <a:p>
          <a:endParaRPr lang="en-IN"/>
        </a:p>
      </dgm:t>
    </dgm:pt>
    <dgm:pt modelId="{690B46E0-3494-471E-9B4E-A9C3B25F5224}" type="sibTrans" cxnId="{A42B2613-C24E-492C-83DF-BE9460C1F669}">
      <dgm:prSet/>
      <dgm:spPr/>
      <dgm:t>
        <a:bodyPr/>
        <a:lstStyle/>
        <a:p>
          <a:endParaRPr lang="en-IN"/>
        </a:p>
      </dgm:t>
    </dgm:pt>
    <dgm:pt modelId="{A00F552D-01D0-4A7B-B2F9-630D422B87BF}">
      <dgm:prSet phldrT="[Text]" custT="1"/>
      <dgm:spPr/>
      <dgm:t>
        <a:bodyPr/>
        <a:lstStyle/>
        <a:p>
          <a:r>
            <a:rPr lang="en-IN" sz="3200" b="1" dirty="0" smtClean="0">
              <a:solidFill>
                <a:schemeClr val="accent3">
                  <a:lumMod val="75000"/>
                </a:schemeClr>
              </a:solidFill>
              <a:latin typeface="AR BLANCA" pitchFamily="2" charset="0"/>
            </a:rPr>
            <a:t>Money and Time Cost</a:t>
          </a:r>
          <a:endParaRPr lang="en-IN" sz="3200" b="1" dirty="0">
            <a:solidFill>
              <a:schemeClr val="accent3">
                <a:lumMod val="75000"/>
              </a:schemeClr>
            </a:solidFill>
            <a:latin typeface="AR BLANCA" pitchFamily="2" charset="0"/>
          </a:endParaRPr>
        </a:p>
      </dgm:t>
    </dgm:pt>
    <dgm:pt modelId="{0E116A13-86EB-4A30-B2B1-B65A749EEC4B}" type="parTrans" cxnId="{9DABB6CE-83C7-4F5D-BE18-E5E8ED1F3670}">
      <dgm:prSet/>
      <dgm:spPr/>
      <dgm:t>
        <a:bodyPr/>
        <a:lstStyle/>
        <a:p>
          <a:endParaRPr lang="en-IN"/>
        </a:p>
      </dgm:t>
    </dgm:pt>
    <dgm:pt modelId="{14B3A11D-D25A-49CE-BFC8-7938DE865006}" type="sibTrans" cxnId="{9DABB6CE-83C7-4F5D-BE18-E5E8ED1F3670}">
      <dgm:prSet/>
      <dgm:spPr/>
      <dgm:t>
        <a:bodyPr/>
        <a:lstStyle/>
        <a:p>
          <a:endParaRPr lang="en-IN"/>
        </a:p>
      </dgm:t>
    </dgm:pt>
    <dgm:pt modelId="{10060F1A-000F-442F-80BE-DB3564E64939}">
      <dgm:prSet phldrT="[Text]" custT="1"/>
      <dgm:spPr/>
      <dgm:t>
        <a:bodyPr/>
        <a:lstStyle/>
        <a:p>
          <a:r>
            <a:rPr lang="en-IN" sz="3200" b="1" dirty="0" smtClean="0">
              <a:solidFill>
                <a:schemeClr val="accent3">
                  <a:lumMod val="75000"/>
                </a:schemeClr>
              </a:solidFill>
              <a:latin typeface="AR BLANCA" pitchFamily="2" charset="0"/>
            </a:rPr>
            <a:t>Practical Applications</a:t>
          </a:r>
          <a:endParaRPr lang="en-IN" sz="3200" b="1" dirty="0">
            <a:solidFill>
              <a:schemeClr val="accent3">
                <a:lumMod val="75000"/>
              </a:schemeClr>
            </a:solidFill>
            <a:latin typeface="AR BLANCA" pitchFamily="2" charset="0"/>
          </a:endParaRPr>
        </a:p>
      </dgm:t>
    </dgm:pt>
    <dgm:pt modelId="{844A881A-EF96-447C-ACC8-4034E8C0CD62}" type="parTrans" cxnId="{BDBCB74C-D73D-46AE-8341-5C6FFCB7855E}">
      <dgm:prSet/>
      <dgm:spPr/>
      <dgm:t>
        <a:bodyPr/>
        <a:lstStyle/>
        <a:p>
          <a:endParaRPr lang="en-IN"/>
        </a:p>
      </dgm:t>
    </dgm:pt>
    <dgm:pt modelId="{78B70E35-BD43-4647-BFD9-E2D9062A2BBA}" type="sibTrans" cxnId="{BDBCB74C-D73D-46AE-8341-5C6FFCB7855E}">
      <dgm:prSet/>
      <dgm:spPr/>
      <dgm:t>
        <a:bodyPr/>
        <a:lstStyle/>
        <a:p>
          <a:endParaRPr lang="en-IN"/>
        </a:p>
      </dgm:t>
    </dgm:pt>
    <dgm:pt modelId="{FAF33A72-7677-4F10-8328-8A407848AC68}">
      <dgm:prSet phldrT="[Text]"/>
      <dgm:spPr/>
      <dgm:t>
        <a:bodyPr/>
        <a:lstStyle/>
        <a:p>
          <a:r>
            <a:rPr lang="en-IN" dirty="0" smtClean="0"/>
            <a:t>2</a:t>
          </a:r>
          <a:endParaRPr lang="en-IN" dirty="0"/>
        </a:p>
      </dgm:t>
    </dgm:pt>
    <dgm:pt modelId="{8A212E6A-74D4-4E6E-8758-A656BDCCF73F}" type="parTrans" cxnId="{0E634911-8CA1-4C64-8E1E-C40BB16E1046}">
      <dgm:prSet/>
      <dgm:spPr/>
      <dgm:t>
        <a:bodyPr/>
        <a:lstStyle/>
        <a:p>
          <a:endParaRPr lang="en-IN"/>
        </a:p>
      </dgm:t>
    </dgm:pt>
    <dgm:pt modelId="{C9050BC1-D660-45F0-BF9C-A7B466103F79}" type="sibTrans" cxnId="{0E634911-8CA1-4C64-8E1E-C40BB16E1046}">
      <dgm:prSet/>
      <dgm:spPr/>
      <dgm:t>
        <a:bodyPr/>
        <a:lstStyle/>
        <a:p>
          <a:endParaRPr lang="en-IN"/>
        </a:p>
      </dgm:t>
    </dgm:pt>
    <dgm:pt modelId="{52C0C2FE-89CE-43D2-B976-E21F9CEA1134}">
      <dgm:prSet phldrT="[Text]" custT="1"/>
      <dgm:spPr/>
      <dgm:t>
        <a:bodyPr/>
        <a:lstStyle/>
        <a:p>
          <a:r>
            <a:rPr lang="en-IN" sz="3200" b="1" dirty="0" smtClean="0">
              <a:solidFill>
                <a:schemeClr val="accent6">
                  <a:lumMod val="75000"/>
                </a:schemeClr>
              </a:solidFill>
              <a:latin typeface="AR BLANCA" pitchFamily="2" charset="0"/>
            </a:rPr>
            <a:t>Not- Realistic</a:t>
          </a:r>
          <a:endParaRPr lang="en-IN" sz="3200" b="1" dirty="0">
            <a:solidFill>
              <a:schemeClr val="accent6">
                <a:lumMod val="75000"/>
              </a:schemeClr>
            </a:solidFill>
            <a:latin typeface="AR BLANCA" pitchFamily="2" charset="0"/>
          </a:endParaRPr>
        </a:p>
      </dgm:t>
    </dgm:pt>
    <dgm:pt modelId="{3E50808A-3DB8-426D-87C8-DB8399D07E6A}" type="parTrans" cxnId="{E18369A5-1C02-417D-8F1F-C4CB94B355A5}">
      <dgm:prSet/>
      <dgm:spPr/>
      <dgm:t>
        <a:bodyPr/>
        <a:lstStyle/>
        <a:p>
          <a:endParaRPr lang="en-IN"/>
        </a:p>
      </dgm:t>
    </dgm:pt>
    <dgm:pt modelId="{8DEE1180-20D2-4DA7-A912-EBA482A42ADF}" type="sibTrans" cxnId="{E18369A5-1C02-417D-8F1F-C4CB94B355A5}">
      <dgm:prSet/>
      <dgm:spPr/>
      <dgm:t>
        <a:bodyPr/>
        <a:lstStyle/>
        <a:p>
          <a:endParaRPr lang="en-IN"/>
        </a:p>
      </dgm:t>
    </dgm:pt>
    <dgm:pt modelId="{5C620B46-E946-4CB1-8796-3C98BD911DBA}">
      <dgm:prSet phldrT="[Text]"/>
      <dgm:spPr/>
      <dgm:t>
        <a:bodyPr/>
        <a:lstStyle/>
        <a:p>
          <a:r>
            <a:rPr lang="en-IN" dirty="0" smtClean="0"/>
            <a:t>3</a:t>
          </a:r>
          <a:endParaRPr lang="en-IN" dirty="0"/>
        </a:p>
      </dgm:t>
    </dgm:pt>
    <dgm:pt modelId="{29AAAC31-8C01-475F-B973-0BB7E01A3E33}" type="parTrans" cxnId="{4DF30A7B-1503-4509-A391-DD6EBD2D601F}">
      <dgm:prSet/>
      <dgm:spPr/>
      <dgm:t>
        <a:bodyPr/>
        <a:lstStyle/>
        <a:p>
          <a:endParaRPr lang="en-IN"/>
        </a:p>
      </dgm:t>
    </dgm:pt>
    <dgm:pt modelId="{2F658A70-8D9E-4AFE-A6B5-355D05D66C8A}" type="sibTrans" cxnId="{4DF30A7B-1503-4509-A391-DD6EBD2D601F}">
      <dgm:prSet/>
      <dgm:spPr/>
      <dgm:t>
        <a:bodyPr/>
        <a:lstStyle/>
        <a:p>
          <a:endParaRPr lang="en-IN"/>
        </a:p>
      </dgm:t>
    </dgm:pt>
    <dgm:pt modelId="{D0561F27-99F6-48B3-88F5-155CBFC72CB1}">
      <dgm:prSet phldrT="[Text]" custT="1"/>
      <dgm:spPr/>
      <dgm:t>
        <a:bodyPr/>
        <a:lstStyle/>
        <a:p>
          <a:r>
            <a:rPr lang="en-IN" sz="3200" b="1" dirty="0" smtClean="0">
              <a:solidFill>
                <a:srgbClr val="CC3300"/>
              </a:solidFill>
              <a:latin typeface="AR BLANCA" pitchFamily="2" charset="0"/>
            </a:rPr>
            <a:t>Implementation</a:t>
          </a:r>
          <a:endParaRPr lang="en-IN" sz="3200" b="1" dirty="0">
            <a:solidFill>
              <a:srgbClr val="CC3300"/>
            </a:solidFill>
            <a:latin typeface="AR BLANCA" pitchFamily="2" charset="0"/>
          </a:endParaRPr>
        </a:p>
      </dgm:t>
    </dgm:pt>
    <dgm:pt modelId="{4FFBDE16-8436-43FA-A6E9-F8A3676AD693}" type="parTrans" cxnId="{D2DB7735-D4B3-480F-BF11-B2C20E00E144}">
      <dgm:prSet/>
      <dgm:spPr/>
      <dgm:t>
        <a:bodyPr/>
        <a:lstStyle/>
        <a:p>
          <a:endParaRPr lang="en-IN"/>
        </a:p>
      </dgm:t>
    </dgm:pt>
    <dgm:pt modelId="{C814D111-B297-46B3-974F-0A3385207D28}" type="sibTrans" cxnId="{D2DB7735-D4B3-480F-BF11-B2C20E00E144}">
      <dgm:prSet/>
      <dgm:spPr/>
      <dgm:t>
        <a:bodyPr/>
        <a:lstStyle/>
        <a:p>
          <a:endParaRPr lang="en-IN"/>
        </a:p>
      </dgm:t>
    </dgm:pt>
    <dgm:pt modelId="{96398074-9C8F-43CB-9ADF-9A413B1CC003}">
      <dgm:prSet phldrT="[Text]" custT="1"/>
      <dgm:spPr/>
      <dgm:t>
        <a:bodyPr/>
        <a:lstStyle/>
        <a:p>
          <a:r>
            <a:rPr lang="en-IN" sz="3200" b="1" dirty="0" smtClean="0">
              <a:solidFill>
                <a:srgbClr val="CC3300"/>
              </a:solidFill>
              <a:latin typeface="AR BLANCA" pitchFamily="2" charset="0"/>
            </a:rPr>
            <a:t>Complex</a:t>
          </a:r>
          <a:endParaRPr lang="en-IN" sz="3200" b="1" dirty="0">
            <a:solidFill>
              <a:srgbClr val="CC3300"/>
            </a:solidFill>
            <a:latin typeface="AR BLANCA" pitchFamily="2" charset="0"/>
          </a:endParaRPr>
        </a:p>
      </dgm:t>
    </dgm:pt>
    <dgm:pt modelId="{C7FA093F-7964-4E9F-B0BB-E08E37D4D218}" type="sibTrans" cxnId="{8D60F751-9401-4820-8D5B-35CC725B2985}">
      <dgm:prSet/>
      <dgm:spPr/>
      <dgm:t>
        <a:bodyPr/>
        <a:lstStyle/>
        <a:p>
          <a:endParaRPr lang="en-IN"/>
        </a:p>
      </dgm:t>
    </dgm:pt>
    <dgm:pt modelId="{C5BBC7AD-4322-47FC-999C-3DA345B8552D}" type="parTrans" cxnId="{8D60F751-9401-4820-8D5B-35CC725B2985}">
      <dgm:prSet/>
      <dgm:spPr/>
      <dgm:t>
        <a:bodyPr/>
        <a:lstStyle/>
        <a:p>
          <a:endParaRPr lang="en-IN"/>
        </a:p>
      </dgm:t>
    </dgm:pt>
    <dgm:pt modelId="{18B3D3B7-2CBD-45E5-BE64-600203531C80}">
      <dgm:prSet phldrT="[Text]" custT="1"/>
      <dgm:spPr/>
      <dgm:t>
        <a:bodyPr/>
        <a:lstStyle/>
        <a:p>
          <a:r>
            <a:rPr lang="en-IN" sz="3200" b="1" dirty="0" smtClean="0">
              <a:solidFill>
                <a:schemeClr val="accent6">
                  <a:lumMod val="75000"/>
                </a:schemeClr>
              </a:solidFill>
              <a:latin typeface="AR BLANCA" pitchFamily="2" charset="0"/>
            </a:rPr>
            <a:t>Reliability of the proposed solution</a:t>
          </a:r>
          <a:endParaRPr lang="en-IN" sz="3200" b="1" dirty="0">
            <a:solidFill>
              <a:schemeClr val="accent6">
                <a:lumMod val="75000"/>
              </a:schemeClr>
            </a:solidFill>
            <a:latin typeface="AR BLANCA" pitchFamily="2" charset="0"/>
          </a:endParaRPr>
        </a:p>
      </dgm:t>
    </dgm:pt>
    <dgm:pt modelId="{3822D82C-9D8F-4B7E-A9C9-4D2D58D83E88}" type="parTrans" cxnId="{20CCC76D-F492-4950-83EC-3C50EA932AF3}">
      <dgm:prSet/>
      <dgm:spPr/>
      <dgm:t>
        <a:bodyPr/>
        <a:lstStyle/>
        <a:p>
          <a:endParaRPr lang="en-IN"/>
        </a:p>
      </dgm:t>
    </dgm:pt>
    <dgm:pt modelId="{6C7D3BAE-8571-49A3-9B32-E69E7519C573}" type="sibTrans" cxnId="{20CCC76D-F492-4950-83EC-3C50EA932AF3}">
      <dgm:prSet/>
      <dgm:spPr/>
      <dgm:t>
        <a:bodyPr/>
        <a:lstStyle/>
        <a:p>
          <a:endParaRPr lang="en-IN"/>
        </a:p>
      </dgm:t>
    </dgm:pt>
    <dgm:pt modelId="{BA08F1BE-1C7F-4B18-B848-6B87E3D802DC}">
      <dgm:prSet phldrT="[Text]" custT="1"/>
      <dgm:spPr/>
      <dgm:t>
        <a:bodyPr/>
        <a:lstStyle/>
        <a:p>
          <a:r>
            <a:rPr lang="en-IN" sz="3200" b="1" dirty="0" smtClean="0">
              <a:solidFill>
                <a:srgbClr val="CC3300"/>
              </a:solidFill>
              <a:latin typeface="AR BLANCA" pitchFamily="2" charset="0"/>
            </a:rPr>
            <a:t>Non-quantifiable Factors </a:t>
          </a:r>
          <a:endParaRPr lang="en-IN" sz="3200" b="1" dirty="0">
            <a:solidFill>
              <a:srgbClr val="CC3300"/>
            </a:solidFill>
            <a:latin typeface="AR BLANCA" pitchFamily="2" charset="0"/>
          </a:endParaRPr>
        </a:p>
      </dgm:t>
    </dgm:pt>
    <dgm:pt modelId="{ACBF4FA7-1002-4C96-9771-991AC5A751BE}" type="parTrans" cxnId="{E488A741-7D97-48EA-9B10-037A185819A4}">
      <dgm:prSet/>
      <dgm:spPr/>
      <dgm:t>
        <a:bodyPr/>
        <a:lstStyle/>
        <a:p>
          <a:endParaRPr lang="en-IN"/>
        </a:p>
      </dgm:t>
    </dgm:pt>
    <dgm:pt modelId="{9CDAB7DF-AA99-4221-A9F4-3A1D1CF57364}" type="sibTrans" cxnId="{E488A741-7D97-48EA-9B10-037A185819A4}">
      <dgm:prSet/>
      <dgm:spPr/>
      <dgm:t>
        <a:bodyPr/>
        <a:lstStyle/>
        <a:p>
          <a:endParaRPr lang="en-IN"/>
        </a:p>
      </dgm:t>
    </dgm:pt>
    <dgm:pt modelId="{0533954A-FEAB-41FB-ADDA-5E1E75B626BA}" type="pres">
      <dgm:prSet presAssocID="{41933F05-3C62-4AC1-A649-5D27FDFB914F}" presName="linearFlow" presStyleCnt="0">
        <dgm:presLayoutVars>
          <dgm:dir/>
          <dgm:animLvl val="lvl"/>
          <dgm:resizeHandles val="exact"/>
        </dgm:presLayoutVars>
      </dgm:prSet>
      <dgm:spPr/>
      <dgm:t>
        <a:bodyPr/>
        <a:lstStyle/>
        <a:p>
          <a:endParaRPr lang="en-IN"/>
        </a:p>
      </dgm:t>
    </dgm:pt>
    <dgm:pt modelId="{95AB5874-C214-4E7D-B424-6BD4A5D21617}" type="pres">
      <dgm:prSet presAssocID="{8E285732-5EAB-4D8B-98CA-04CA428478F6}" presName="composite" presStyleCnt="0"/>
      <dgm:spPr/>
    </dgm:pt>
    <dgm:pt modelId="{E628DE75-49DB-401B-9AB4-7BC65BEB3732}" type="pres">
      <dgm:prSet presAssocID="{8E285732-5EAB-4D8B-98CA-04CA428478F6}" presName="parentText" presStyleLbl="alignNode1" presStyleIdx="0" presStyleCnt="3">
        <dgm:presLayoutVars>
          <dgm:chMax val="1"/>
          <dgm:bulletEnabled val="1"/>
        </dgm:presLayoutVars>
      </dgm:prSet>
      <dgm:spPr/>
      <dgm:t>
        <a:bodyPr/>
        <a:lstStyle/>
        <a:p>
          <a:endParaRPr lang="en-IN"/>
        </a:p>
      </dgm:t>
    </dgm:pt>
    <dgm:pt modelId="{028CB93D-1ED6-41C4-ABD6-73EF1F653E73}" type="pres">
      <dgm:prSet presAssocID="{8E285732-5EAB-4D8B-98CA-04CA428478F6}" presName="descendantText" presStyleLbl="alignAcc1" presStyleIdx="0" presStyleCnt="3">
        <dgm:presLayoutVars>
          <dgm:bulletEnabled val="1"/>
        </dgm:presLayoutVars>
      </dgm:prSet>
      <dgm:spPr/>
      <dgm:t>
        <a:bodyPr/>
        <a:lstStyle/>
        <a:p>
          <a:endParaRPr lang="en-IN"/>
        </a:p>
      </dgm:t>
    </dgm:pt>
    <dgm:pt modelId="{3B9D7E7B-2FC6-4ECA-B037-1647FC1F5DE0}" type="pres">
      <dgm:prSet presAssocID="{690B46E0-3494-471E-9B4E-A9C3B25F5224}" presName="sp" presStyleCnt="0"/>
      <dgm:spPr/>
    </dgm:pt>
    <dgm:pt modelId="{E13D9ADB-FC85-4CE2-9C08-341F6B710D62}" type="pres">
      <dgm:prSet presAssocID="{FAF33A72-7677-4F10-8328-8A407848AC68}" presName="composite" presStyleCnt="0"/>
      <dgm:spPr/>
    </dgm:pt>
    <dgm:pt modelId="{E03178AE-1CFE-4AC0-A5BD-EE21E8631FB7}" type="pres">
      <dgm:prSet presAssocID="{FAF33A72-7677-4F10-8328-8A407848AC68}" presName="parentText" presStyleLbl="alignNode1" presStyleIdx="1" presStyleCnt="3">
        <dgm:presLayoutVars>
          <dgm:chMax val="1"/>
          <dgm:bulletEnabled val="1"/>
        </dgm:presLayoutVars>
      </dgm:prSet>
      <dgm:spPr/>
      <dgm:t>
        <a:bodyPr/>
        <a:lstStyle/>
        <a:p>
          <a:endParaRPr lang="en-IN"/>
        </a:p>
      </dgm:t>
    </dgm:pt>
    <dgm:pt modelId="{5F72B678-8AC0-4480-B068-AB5D50E8D2E3}" type="pres">
      <dgm:prSet presAssocID="{FAF33A72-7677-4F10-8328-8A407848AC68}" presName="descendantText" presStyleLbl="alignAcc1" presStyleIdx="1" presStyleCnt="3">
        <dgm:presLayoutVars>
          <dgm:bulletEnabled val="1"/>
        </dgm:presLayoutVars>
      </dgm:prSet>
      <dgm:spPr/>
      <dgm:t>
        <a:bodyPr/>
        <a:lstStyle/>
        <a:p>
          <a:endParaRPr lang="en-IN"/>
        </a:p>
      </dgm:t>
    </dgm:pt>
    <dgm:pt modelId="{C4FF8FC4-D4F4-44B4-BFE8-87733F4D944E}" type="pres">
      <dgm:prSet presAssocID="{C9050BC1-D660-45F0-BF9C-A7B466103F79}" presName="sp" presStyleCnt="0"/>
      <dgm:spPr/>
    </dgm:pt>
    <dgm:pt modelId="{10268295-406E-4A58-8B88-64682D76F701}" type="pres">
      <dgm:prSet presAssocID="{5C620B46-E946-4CB1-8796-3C98BD911DBA}" presName="composite" presStyleCnt="0"/>
      <dgm:spPr/>
    </dgm:pt>
    <dgm:pt modelId="{09B08C12-1DF4-446F-8928-FEEB141343EE}" type="pres">
      <dgm:prSet presAssocID="{5C620B46-E946-4CB1-8796-3C98BD911DBA}" presName="parentText" presStyleLbl="alignNode1" presStyleIdx="2" presStyleCnt="3">
        <dgm:presLayoutVars>
          <dgm:chMax val="1"/>
          <dgm:bulletEnabled val="1"/>
        </dgm:presLayoutVars>
      </dgm:prSet>
      <dgm:spPr/>
      <dgm:t>
        <a:bodyPr/>
        <a:lstStyle/>
        <a:p>
          <a:endParaRPr lang="en-IN"/>
        </a:p>
      </dgm:t>
    </dgm:pt>
    <dgm:pt modelId="{17E5DE8E-E084-4F51-8F7E-28AA8F799D4C}" type="pres">
      <dgm:prSet presAssocID="{5C620B46-E946-4CB1-8796-3C98BD911DBA}" presName="descendantText" presStyleLbl="alignAcc1" presStyleIdx="2" presStyleCnt="3" custScaleY="127232">
        <dgm:presLayoutVars>
          <dgm:bulletEnabled val="1"/>
        </dgm:presLayoutVars>
      </dgm:prSet>
      <dgm:spPr/>
      <dgm:t>
        <a:bodyPr/>
        <a:lstStyle/>
        <a:p>
          <a:endParaRPr lang="en-IN"/>
        </a:p>
      </dgm:t>
    </dgm:pt>
  </dgm:ptLst>
  <dgm:cxnLst>
    <dgm:cxn modelId="{E488A741-7D97-48EA-9B10-037A185819A4}" srcId="{5C620B46-E946-4CB1-8796-3C98BD911DBA}" destId="{BA08F1BE-1C7F-4B18-B848-6B87E3D802DC}" srcOrd="2" destOrd="0" parTransId="{ACBF4FA7-1002-4C96-9771-991AC5A751BE}" sibTransId="{9CDAB7DF-AA99-4221-A9F4-3A1D1CF57364}"/>
    <dgm:cxn modelId="{6D615159-EFAF-46D8-B8B9-C8DB2869B76F}" type="presOf" srcId="{A00F552D-01D0-4A7B-B2F9-630D422B87BF}" destId="{028CB93D-1ED6-41C4-ABD6-73EF1F653E73}" srcOrd="0" destOrd="0" presId="urn:microsoft.com/office/officeart/2005/8/layout/chevron2"/>
    <dgm:cxn modelId="{93A6F1F9-EB61-4FA0-A14E-3686B9EB174A}" type="presOf" srcId="{96398074-9C8F-43CB-9ADF-9A413B1CC003}" destId="{17E5DE8E-E084-4F51-8F7E-28AA8F799D4C}" srcOrd="0" destOrd="1" presId="urn:microsoft.com/office/officeart/2005/8/layout/chevron2"/>
    <dgm:cxn modelId="{0E634911-8CA1-4C64-8E1E-C40BB16E1046}" srcId="{41933F05-3C62-4AC1-A649-5D27FDFB914F}" destId="{FAF33A72-7677-4F10-8328-8A407848AC68}" srcOrd="1" destOrd="0" parTransId="{8A212E6A-74D4-4E6E-8758-A656BDCCF73F}" sibTransId="{C9050BC1-D660-45F0-BF9C-A7B466103F79}"/>
    <dgm:cxn modelId="{4DF30A7B-1503-4509-A391-DD6EBD2D601F}" srcId="{41933F05-3C62-4AC1-A649-5D27FDFB914F}" destId="{5C620B46-E946-4CB1-8796-3C98BD911DBA}" srcOrd="2" destOrd="0" parTransId="{29AAAC31-8C01-475F-B973-0BB7E01A3E33}" sibTransId="{2F658A70-8D9E-4AFE-A6B5-355D05D66C8A}"/>
    <dgm:cxn modelId="{C48D485B-16FE-46F2-9E91-5F067EB9285C}" type="presOf" srcId="{10060F1A-000F-442F-80BE-DB3564E64939}" destId="{028CB93D-1ED6-41C4-ABD6-73EF1F653E73}" srcOrd="0" destOrd="1" presId="urn:microsoft.com/office/officeart/2005/8/layout/chevron2"/>
    <dgm:cxn modelId="{20CCC76D-F492-4950-83EC-3C50EA932AF3}" srcId="{FAF33A72-7677-4F10-8328-8A407848AC68}" destId="{18B3D3B7-2CBD-45E5-BE64-600203531C80}" srcOrd="1" destOrd="0" parTransId="{3822D82C-9D8F-4B7E-A9C9-4D2D58D83E88}" sibTransId="{6C7D3BAE-8571-49A3-9B32-E69E7519C573}"/>
    <dgm:cxn modelId="{C99FF8E4-A825-4A1C-95C8-CE4AEEA5A2B4}" type="presOf" srcId="{D0561F27-99F6-48B3-88F5-155CBFC72CB1}" destId="{17E5DE8E-E084-4F51-8F7E-28AA8F799D4C}" srcOrd="0" destOrd="0" presId="urn:microsoft.com/office/officeart/2005/8/layout/chevron2"/>
    <dgm:cxn modelId="{1E9C7A37-6109-4B69-A1A5-F11AC1E6E4C2}" type="presOf" srcId="{8E285732-5EAB-4D8B-98CA-04CA428478F6}" destId="{E628DE75-49DB-401B-9AB4-7BC65BEB3732}" srcOrd="0" destOrd="0" presId="urn:microsoft.com/office/officeart/2005/8/layout/chevron2"/>
    <dgm:cxn modelId="{C097F538-0AD5-4523-9DB0-10E31012C345}" type="presOf" srcId="{41933F05-3C62-4AC1-A649-5D27FDFB914F}" destId="{0533954A-FEAB-41FB-ADDA-5E1E75B626BA}" srcOrd="0" destOrd="0" presId="urn:microsoft.com/office/officeart/2005/8/layout/chevron2"/>
    <dgm:cxn modelId="{8D60F751-9401-4820-8D5B-35CC725B2985}" srcId="{5C620B46-E946-4CB1-8796-3C98BD911DBA}" destId="{96398074-9C8F-43CB-9ADF-9A413B1CC003}" srcOrd="1" destOrd="0" parTransId="{C5BBC7AD-4322-47FC-999C-3DA345B8552D}" sibTransId="{C7FA093F-7964-4E9F-B0BB-E08E37D4D218}"/>
    <dgm:cxn modelId="{D2DB7735-D4B3-480F-BF11-B2C20E00E144}" srcId="{5C620B46-E946-4CB1-8796-3C98BD911DBA}" destId="{D0561F27-99F6-48B3-88F5-155CBFC72CB1}" srcOrd="0" destOrd="0" parTransId="{4FFBDE16-8436-43FA-A6E9-F8A3676AD693}" sibTransId="{C814D111-B297-46B3-974F-0A3385207D28}"/>
    <dgm:cxn modelId="{E6EA7752-6FFD-4412-8023-17ABF15C8432}" type="presOf" srcId="{52C0C2FE-89CE-43D2-B976-E21F9CEA1134}" destId="{5F72B678-8AC0-4480-B068-AB5D50E8D2E3}" srcOrd="0" destOrd="0" presId="urn:microsoft.com/office/officeart/2005/8/layout/chevron2"/>
    <dgm:cxn modelId="{A42B2613-C24E-492C-83DF-BE9460C1F669}" srcId="{41933F05-3C62-4AC1-A649-5D27FDFB914F}" destId="{8E285732-5EAB-4D8B-98CA-04CA428478F6}" srcOrd="0" destOrd="0" parTransId="{88CC6779-6C94-4039-8154-B05CD7D809D4}" sibTransId="{690B46E0-3494-471E-9B4E-A9C3B25F5224}"/>
    <dgm:cxn modelId="{C4AFD39F-7B60-477F-B931-C80E41FC9613}" type="presOf" srcId="{BA08F1BE-1C7F-4B18-B848-6B87E3D802DC}" destId="{17E5DE8E-E084-4F51-8F7E-28AA8F799D4C}" srcOrd="0" destOrd="2" presId="urn:microsoft.com/office/officeart/2005/8/layout/chevron2"/>
    <dgm:cxn modelId="{6995F9E6-EF84-45C5-BEA5-E12E9D7BA6B7}" type="presOf" srcId="{FAF33A72-7677-4F10-8328-8A407848AC68}" destId="{E03178AE-1CFE-4AC0-A5BD-EE21E8631FB7}" srcOrd="0" destOrd="0" presId="urn:microsoft.com/office/officeart/2005/8/layout/chevron2"/>
    <dgm:cxn modelId="{FFF6919E-0302-4D76-9331-940D12D6EF20}" type="presOf" srcId="{18B3D3B7-2CBD-45E5-BE64-600203531C80}" destId="{5F72B678-8AC0-4480-B068-AB5D50E8D2E3}" srcOrd="0" destOrd="1" presId="urn:microsoft.com/office/officeart/2005/8/layout/chevron2"/>
    <dgm:cxn modelId="{38EA677C-6CAC-45D8-A00C-25DED8F309B8}" type="presOf" srcId="{5C620B46-E946-4CB1-8796-3C98BD911DBA}" destId="{09B08C12-1DF4-446F-8928-FEEB141343EE}" srcOrd="0" destOrd="0" presId="urn:microsoft.com/office/officeart/2005/8/layout/chevron2"/>
    <dgm:cxn modelId="{9DABB6CE-83C7-4F5D-BE18-E5E8ED1F3670}" srcId="{8E285732-5EAB-4D8B-98CA-04CA428478F6}" destId="{A00F552D-01D0-4A7B-B2F9-630D422B87BF}" srcOrd="0" destOrd="0" parTransId="{0E116A13-86EB-4A30-B2B1-B65A749EEC4B}" sibTransId="{14B3A11D-D25A-49CE-BFC8-7938DE865006}"/>
    <dgm:cxn modelId="{BDBCB74C-D73D-46AE-8341-5C6FFCB7855E}" srcId="{8E285732-5EAB-4D8B-98CA-04CA428478F6}" destId="{10060F1A-000F-442F-80BE-DB3564E64939}" srcOrd="1" destOrd="0" parTransId="{844A881A-EF96-447C-ACC8-4034E8C0CD62}" sibTransId="{78B70E35-BD43-4647-BFD9-E2D9062A2BBA}"/>
    <dgm:cxn modelId="{E18369A5-1C02-417D-8F1F-C4CB94B355A5}" srcId="{FAF33A72-7677-4F10-8328-8A407848AC68}" destId="{52C0C2FE-89CE-43D2-B976-E21F9CEA1134}" srcOrd="0" destOrd="0" parTransId="{3E50808A-3DB8-426D-87C8-DB8399D07E6A}" sibTransId="{8DEE1180-20D2-4DA7-A912-EBA482A42ADF}"/>
    <dgm:cxn modelId="{49F2AF20-C9D2-4896-887F-362015934FCA}" type="presParOf" srcId="{0533954A-FEAB-41FB-ADDA-5E1E75B626BA}" destId="{95AB5874-C214-4E7D-B424-6BD4A5D21617}" srcOrd="0" destOrd="0" presId="urn:microsoft.com/office/officeart/2005/8/layout/chevron2"/>
    <dgm:cxn modelId="{B170ACDE-4EAC-4083-AF55-4D039FBD37BC}" type="presParOf" srcId="{95AB5874-C214-4E7D-B424-6BD4A5D21617}" destId="{E628DE75-49DB-401B-9AB4-7BC65BEB3732}" srcOrd="0" destOrd="0" presId="urn:microsoft.com/office/officeart/2005/8/layout/chevron2"/>
    <dgm:cxn modelId="{38A4D764-83D3-480B-9136-693A6C9FA4D7}" type="presParOf" srcId="{95AB5874-C214-4E7D-B424-6BD4A5D21617}" destId="{028CB93D-1ED6-41C4-ABD6-73EF1F653E73}" srcOrd="1" destOrd="0" presId="urn:microsoft.com/office/officeart/2005/8/layout/chevron2"/>
    <dgm:cxn modelId="{606C93B2-2F00-4095-9821-E825168C6728}" type="presParOf" srcId="{0533954A-FEAB-41FB-ADDA-5E1E75B626BA}" destId="{3B9D7E7B-2FC6-4ECA-B037-1647FC1F5DE0}" srcOrd="1" destOrd="0" presId="urn:microsoft.com/office/officeart/2005/8/layout/chevron2"/>
    <dgm:cxn modelId="{C7367A71-AE40-454C-A132-713EF8F26108}" type="presParOf" srcId="{0533954A-FEAB-41FB-ADDA-5E1E75B626BA}" destId="{E13D9ADB-FC85-4CE2-9C08-341F6B710D62}" srcOrd="2" destOrd="0" presId="urn:microsoft.com/office/officeart/2005/8/layout/chevron2"/>
    <dgm:cxn modelId="{3AFDF810-3EF3-4998-83E1-FEAAA5E8A7F4}" type="presParOf" srcId="{E13D9ADB-FC85-4CE2-9C08-341F6B710D62}" destId="{E03178AE-1CFE-4AC0-A5BD-EE21E8631FB7}" srcOrd="0" destOrd="0" presId="urn:microsoft.com/office/officeart/2005/8/layout/chevron2"/>
    <dgm:cxn modelId="{51634CB3-2589-4D21-9095-D2810DBFA44B}" type="presParOf" srcId="{E13D9ADB-FC85-4CE2-9C08-341F6B710D62}" destId="{5F72B678-8AC0-4480-B068-AB5D50E8D2E3}" srcOrd="1" destOrd="0" presId="urn:microsoft.com/office/officeart/2005/8/layout/chevron2"/>
    <dgm:cxn modelId="{26D27E29-381C-4ED2-BA72-850FD43E5E2B}" type="presParOf" srcId="{0533954A-FEAB-41FB-ADDA-5E1E75B626BA}" destId="{C4FF8FC4-D4F4-44B4-BFE8-87733F4D944E}" srcOrd="3" destOrd="0" presId="urn:microsoft.com/office/officeart/2005/8/layout/chevron2"/>
    <dgm:cxn modelId="{DB22A801-1924-40C8-BA22-80920FAFDB60}" type="presParOf" srcId="{0533954A-FEAB-41FB-ADDA-5E1E75B626BA}" destId="{10268295-406E-4A58-8B88-64682D76F701}" srcOrd="4" destOrd="0" presId="urn:microsoft.com/office/officeart/2005/8/layout/chevron2"/>
    <dgm:cxn modelId="{997BB6B6-C76D-45E9-B8A3-8E1D666AFC80}" type="presParOf" srcId="{10268295-406E-4A58-8B88-64682D76F701}" destId="{09B08C12-1DF4-446F-8928-FEEB141343EE}" srcOrd="0" destOrd="0" presId="urn:microsoft.com/office/officeart/2005/8/layout/chevron2"/>
    <dgm:cxn modelId="{F091DB87-4DCC-4DE5-9E2C-A5A704F2F670}" type="presParOf" srcId="{10268295-406E-4A58-8B88-64682D76F701}" destId="{17E5DE8E-E084-4F51-8F7E-28AA8F799D4C}" srcOrd="1" destOrd="0" presId="urn:microsoft.com/office/officeart/2005/8/layout/chevron2"/>
  </dgm:cxnLst>
  <dgm:bg/>
  <dgm:whole/>
</dgm:dataModel>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654ACDB4-642F-4F82-9C8D-2DC384BF8F2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 xmlns:a16="http://schemas.microsoft.com/office/drawing/2014/main" id="{9ABB06E6-7341-4F07-8285-8B35565B99C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1CC4456-0E88-4EB2-8FDA-8240F984B54A}" type="datetimeFigureOut">
              <a:rPr lang="en-US" smtClean="0"/>
              <a:pPr/>
              <a:t>4/21/2020</a:t>
            </a:fld>
            <a:endParaRPr lang="en-US"/>
          </a:p>
        </p:txBody>
      </p:sp>
      <p:sp>
        <p:nvSpPr>
          <p:cNvPr id="4" name="Footer Placeholder 3">
            <a:extLst>
              <a:ext uri="{FF2B5EF4-FFF2-40B4-BE49-F238E27FC236}">
                <a16:creationId xmlns="" xmlns:a16="http://schemas.microsoft.com/office/drawing/2014/main" id="{F2C88C94-6E7C-4506-82BE-23DAD04DCE1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 xmlns:a16="http://schemas.microsoft.com/office/drawing/2014/main" id="{45A5C082-911A-46EA-8DF6-A63F9F9E0A6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C3086C9-2826-46AE-BD8E-F12CB3F9C8B4}" type="slidenum">
              <a:rPr lang="en-US" smtClean="0"/>
              <a:pPr/>
              <a:t>‹#›</a:t>
            </a:fld>
            <a:endParaRPr lang="en-US"/>
          </a:p>
        </p:txBody>
      </p:sp>
    </p:spTree>
    <p:extLst>
      <p:ext uri="{BB962C8B-B14F-4D97-AF65-F5344CB8AC3E}">
        <p14:creationId xmlns="" xmlns:p14="http://schemas.microsoft.com/office/powerpoint/2010/main" val="18759103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5E9994-CBF9-4364-B2D1-761774B9F53C}" type="datetimeFigureOut">
              <a:rPr lang="en-US" smtClean="0"/>
              <a:pPr/>
              <a:t>4/21/2020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AD0BC5-116C-42CF-8B28-245F66D50665}" type="slidenum">
              <a:rPr lang="en-US" smtClean="0"/>
              <a:pPr/>
              <a:t>‹#›</a:t>
            </a:fld>
            <a:endParaRPr lang="en-US" dirty="0"/>
          </a:p>
        </p:txBody>
      </p:sp>
    </p:spTree>
    <p:extLst>
      <p:ext uri="{BB962C8B-B14F-4D97-AF65-F5344CB8AC3E}">
        <p14:creationId xmlns="" xmlns:p14="http://schemas.microsoft.com/office/powerpoint/2010/main" val="2499818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smtClean="0"/>
              <a:t>Click to edit Master title style</a:t>
            </a:r>
            <a:endParaRPr lang="en-US"/>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AEE62B5-0727-4FE1-B35D-4CC400F0421B}" type="datetime1">
              <a:rPr lang="en-US" smtClean="0"/>
              <a:pPr/>
              <a:t>4/21/2020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smtClean="0"/>
              <a:t>Click to edit Master title style</a:t>
            </a:r>
            <a:endParaRPr lang="en-US"/>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E30329-BDC0-4E94-85A6-029919402EA5}" type="datetime1">
              <a:rPr lang="en-US" smtClean="0"/>
              <a:pPr/>
              <a:t>4/21/2020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smtClean="0"/>
              <a:t>Click to edit Master title style</a:t>
            </a:r>
            <a:endParaRPr lang="en-US"/>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B72B49-901F-4A06-A293-97E642D291F1}" type="datetime1">
              <a:rPr lang="en-US" smtClean="0"/>
              <a:pPr/>
              <a:t>4/21/2020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smtClean="0"/>
              <a:t>Click to edit Master title style</a:t>
            </a:r>
            <a:endParaRPr lang="en-US"/>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8B8AC0-DF40-478D-AC66-7E53B92DC39D}" type="datetime1">
              <a:rPr lang="en-US" smtClean="0"/>
              <a:pPr/>
              <a:t>4/21/2020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pPr/>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smtClean="0"/>
              <a:t>Click to edit Master title style</a:t>
            </a:r>
            <a:endParaRPr lang="en-US"/>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50704E-628F-4B07-B462-FEAA60A43C6F}" type="datetime1">
              <a:rPr lang="en-US" smtClean="0"/>
              <a:pPr/>
              <a:t>4/21/2020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smtClean="0"/>
              <a:t>Click to edit Master title style</a:t>
            </a:r>
            <a:endParaRPr lang="en-US"/>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8FDF3892-6A72-4732-B216-4C6AC1274CD7}" type="datetime1">
              <a:rPr lang="en-US" smtClean="0"/>
              <a:pPr/>
              <a:t>4/21/2020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smtClean="0"/>
              <a:t>Click to edit Master title style</a:t>
            </a:r>
            <a:endParaRPr lang="en-US"/>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CAFB02B0-6B64-4F60-8B09-8996E3F912FC}" type="datetime1">
              <a:rPr lang="en-US" smtClean="0"/>
              <a:pPr/>
              <a:t>4/21/2020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DF3EBD-7946-447F-81B7-F8E13B1E0F65}" type="datetime1">
              <a:rPr lang="en-US" smtClean="0"/>
              <a:pPr/>
              <a:t>4/21/2020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807126" y="5936187"/>
            <a:ext cx="2743200" cy="365125"/>
          </a:xfrm>
        </p:spPr>
        <p:txBody>
          <a:bodyPr/>
          <a:lstStyle/>
          <a:p>
            <a:fld id="{10E91673-9338-481D-B5F9-C19B4D8B220D}" type="datetime1">
              <a:rPr lang="en-US" smtClean="0"/>
              <a:pPr/>
              <a:t>4/21/2020</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D29E9A-D780-446F-844A-BE267EEAD3AE}" type="datetime1">
              <a:rPr lang="en-US" smtClean="0"/>
              <a:pPr/>
              <a:t>4/21/2020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smtClean="0"/>
              <a:t>Click to edit Master title style</a:t>
            </a:r>
            <a:endParaRPr lang="en-US"/>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EB7C910-909F-4D24-AD23-A62C7BD67FC7}" type="datetime1">
              <a:rPr lang="en-US" smtClean="0"/>
              <a:pPr/>
              <a:t>4/21/2020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0320" y="2336873"/>
            <a:ext cx="4698358" cy="359931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594123" y="2336873"/>
            <a:ext cx="4700058" cy="359931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FA83216-DF3C-46DB-A40A-96FF3C606000}" type="datetime1">
              <a:rPr lang="en-US" smtClean="0"/>
              <a:pPr/>
              <a:t>4/21/2020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13720A9-03EA-4B84-88A6-300F0BD51786}" type="datetime1">
              <a:rPr lang="en-US" smtClean="0"/>
              <a:pPr/>
              <a:t>4/21/2020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DF7BD0E-0FCD-4324-A628-FDB0CB3327DA}" type="datetime1">
              <a:rPr lang="en-US" smtClean="0"/>
              <a:pPr/>
              <a:t>4/21/2020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E392EC9E-8B9A-41EE-9BA7-24325F3A2FA7}" type="datetime1">
              <a:rPr lang="en-US" smtClean="0"/>
              <a:pPr/>
              <a:t>4/21/2020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smtClean="0"/>
              <a:t>Click to edit Master title style</a:t>
            </a:r>
            <a:endParaRPr lang="en-US"/>
          </a:p>
        </p:txBody>
      </p:sp>
      <p:sp>
        <p:nvSpPr>
          <p:cNvPr id="3" name="Content Placeholder 2"/>
          <p:cNvSpPr>
            <a:spLocks noGrp="1"/>
          </p:cNvSpPr>
          <p:nvPr>
            <p:ph idx="1"/>
          </p:nvPr>
        </p:nvSpPr>
        <p:spPr>
          <a:xfrm>
            <a:off x="4685846" y="2336873"/>
            <a:ext cx="5608336" cy="35993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04F5E6-D73A-4AD2-857F-AF5620C48E9C}" type="datetime1">
              <a:rPr lang="en-US" smtClean="0"/>
              <a:pPr/>
              <a:t>4/21/2020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smtClean="0"/>
              <a:t>Click to edit Master title style</a:t>
            </a:r>
            <a:endParaRPr lang="en-US"/>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F6E721-8DEF-49EB-A280-ECA7ED0AF9E9}" type="datetime1">
              <a:rPr lang="en-US" smtClean="0"/>
              <a:pPr/>
              <a:t>4/21/2020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6947E68-D1AB-47D2-8C40-7F44C00C5B87}" type="datetime1">
              <a:rPr lang="en-US" smtClean="0"/>
              <a:pPr/>
              <a:t>4/21/2020</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9" name="Picture 8" descr="geometric abstract image">
            <a:extLst>
              <a:ext uri="{FF2B5EF4-FFF2-40B4-BE49-F238E27FC236}">
                <a16:creationId xmlns="" xmlns:a16="http://schemas.microsoft.com/office/drawing/2014/main" id="{1F6EA444-CCD5-43A4-848C-62DE7C63DDF9}"/>
              </a:ext>
              <a:ext uri="{C183D7F6-B498-43B3-948B-1728B52AA6E4}">
                <adec:decorative xmlns="" xmlns:adec="http://schemas.microsoft.com/office/drawing/2017/decorative" val="0"/>
              </a:ext>
            </a:extLst>
          </p:cNvPr>
          <p:cNvPicPr>
            <a:picLocks noChangeAspect="1"/>
          </p:cNvPicPr>
          <p:nvPr/>
        </p:nvPicPr>
        <p:blipFill rotWithShape="1">
          <a:blip r:embed="rId2"/>
          <a:srcRect t="10360" r="9091" b="10360"/>
          <a:stretch/>
        </p:blipFill>
        <p:spPr>
          <a:xfrm>
            <a:off x="-3176" y="10"/>
            <a:ext cx="12192000" cy="6857991"/>
          </a:xfrm>
          <a:prstGeom prst="rect">
            <a:avLst/>
          </a:prstGeom>
        </p:spPr>
      </p:pic>
      <p:sp>
        <p:nvSpPr>
          <p:cNvPr id="25" name="Rectangle 24">
            <a:extLst>
              <a:ext uri="{FF2B5EF4-FFF2-40B4-BE49-F238E27FC236}">
                <a16:creationId xmlns="" xmlns:a16="http://schemas.microsoft.com/office/drawing/2014/main" id="{41704883-D088-4683-A1FD-AEE53B33613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ubtitle 2">
            <a:extLst>
              <a:ext uri="{FF2B5EF4-FFF2-40B4-BE49-F238E27FC236}">
                <a16:creationId xmlns="" xmlns:a16="http://schemas.microsoft.com/office/drawing/2014/main" id="{4129664F-1730-4E16-9129-9C058466EFC7}"/>
              </a:ext>
            </a:extLst>
          </p:cNvPr>
          <p:cNvSpPr>
            <a:spLocks noGrp="1"/>
          </p:cNvSpPr>
          <p:nvPr>
            <p:ph type="subTitle" idx="1"/>
          </p:nvPr>
        </p:nvSpPr>
        <p:spPr>
          <a:xfrm>
            <a:off x="680322" y="4133850"/>
            <a:ext cx="8133478" cy="1615018"/>
          </a:xfrm>
        </p:spPr>
        <p:txBody>
          <a:bodyPr>
            <a:normAutofit fontScale="25000" lnSpcReduction="20000"/>
          </a:bodyPr>
          <a:lstStyle/>
          <a:p>
            <a:endParaRPr lang="en-US" sz="3800" dirty="0" smtClean="0"/>
          </a:p>
          <a:p>
            <a:r>
              <a:rPr lang="en-US" sz="11200" b="1" dirty="0" err="1" smtClean="0">
                <a:solidFill>
                  <a:schemeClr val="accent6">
                    <a:lumMod val="40000"/>
                    <a:lumOff val="60000"/>
                  </a:schemeClr>
                </a:solidFill>
                <a:latin typeface="AR JULIAN" pitchFamily="2" charset="0"/>
              </a:rPr>
              <a:t>Dr.T.Sivakami</a:t>
            </a:r>
            <a:endParaRPr lang="en-US" sz="11200" b="1" dirty="0" smtClean="0">
              <a:solidFill>
                <a:schemeClr val="accent6">
                  <a:lumMod val="40000"/>
                  <a:lumOff val="60000"/>
                </a:schemeClr>
              </a:solidFill>
              <a:latin typeface="AR JULIAN" pitchFamily="2" charset="0"/>
            </a:endParaRPr>
          </a:p>
          <a:p>
            <a:r>
              <a:rPr lang="en-US" sz="4800" b="1" dirty="0" smtClean="0">
                <a:solidFill>
                  <a:srgbClr val="FFFF00"/>
                </a:solidFill>
                <a:latin typeface="AR JULIAN" pitchFamily="2" charset="0"/>
                <a:cs typeface="Aharoni" pitchFamily="2" charset="-79"/>
              </a:rPr>
              <a:t>Assistant Professor</a:t>
            </a:r>
          </a:p>
          <a:p>
            <a:r>
              <a:rPr lang="en-US" sz="4800" b="1" dirty="0" smtClean="0">
                <a:solidFill>
                  <a:srgbClr val="FFFF00"/>
                </a:solidFill>
                <a:latin typeface="AR JULIAN" pitchFamily="2" charset="0"/>
                <a:cs typeface="Aharoni" pitchFamily="2" charset="-79"/>
              </a:rPr>
              <a:t>PG &amp; Research Department of Management Studies</a:t>
            </a:r>
          </a:p>
          <a:p>
            <a:r>
              <a:rPr lang="en-US" sz="4800" b="1" dirty="0" smtClean="0">
                <a:solidFill>
                  <a:srgbClr val="FFFF00"/>
                </a:solidFill>
                <a:latin typeface="AR JULIAN" pitchFamily="2" charset="0"/>
                <a:cs typeface="Aharoni" pitchFamily="2" charset="-79"/>
              </a:rPr>
              <a:t>Bon Secours College For Women</a:t>
            </a:r>
          </a:p>
          <a:p>
            <a:r>
              <a:rPr lang="en-US" sz="4800" b="1" dirty="0" err="1" smtClean="0">
                <a:solidFill>
                  <a:srgbClr val="FFFF00"/>
                </a:solidFill>
                <a:latin typeface="AR JULIAN" pitchFamily="2" charset="0"/>
                <a:cs typeface="Aharoni" pitchFamily="2" charset="-79"/>
              </a:rPr>
              <a:t>Thanjavur</a:t>
            </a:r>
            <a:endParaRPr lang="en-US" sz="4800" b="1" dirty="0" smtClean="0">
              <a:solidFill>
                <a:srgbClr val="FFFF00"/>
              </a:solidFill>
              <a:latin typeface="AR JULIAN" pitchFamily="2" charset="0"/>
              <a:cs typeface="Aharoni" pitchFamily="2" charset="-79"/>
            </a:endParaRPr>
          </a:p>
          <a:p>
            <a:endParaRPr lang="en-US" sz="1800" dirty="0"/>
          </a:p>
        </p:txBody>
      </p:sp>
      <p:sp>
        <p:nvSpPr>
          <p:cNvPr id="29" name="Rectangle 28">
            <a:extLst>
              <a:ext uri="{FF2B5EF4-FFF2-40B4-BE49-F238E27FC236}">
                <a16:creationId xmlns="" xmlns:a16="http://schemas.microsoft.com/office/drawing/2014/main" id="{9BAB74E2-5A82-47FD-BBB4-BFD47779FFB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5902314"/>
            <a:ext cx="8968085" cy="275942"/>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 xmlns:a16="http://schemas.microsoft.com/office/drawing/2014/main" id="{A9C04EC1-26B9-40BD-84A6-B2C0A913D0F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30">
            <a:extLst>
              <a:ext uri="{FF2B5EF4-FFF2-40B4-BE49-F238E27FC236}">
                <a16:creationId xmlns="" xmlns:a16="http://schemas.microsoft.com/office/drawing/2014/main" id="{9C4FFB60-A034-4994-8F55-E38D4F31C87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9111715" y="5902314"/>
            <a:ext cx="3080285" cy="275942"/>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 xmlns:a16="http://schemas.microsoft.com/office/drawing/2014/main" id="{CF6AF5ED-FC20-4831-8454-D57E6A498BE8}"/>
              </a:ext>
            </a:extLst>
          </p:cNvPr>
          <p:cNvSpPr>
            <a:spLocks noGrp="1"/>
          </p:cNvSpPr>
          <p:nvPr>
            <p:ph type="ctrTitle"/>
          </p:nvPr>
        </p:nvSpPr>
        <p:spPr>
          <a:xfrm>
            <a:off x="680322" y="2733709"/>
            <a:ext cx="8144134" cy="876266"/>
          </a:xfrm>
        </p:spPr>
        <p:txBody>
          <a:bodyPr>
            <a:normAutofit/>
          </a:bodyPr>
          <a:lstStyle/>
          <a:p>
            <a:r>
              <a:rPr lang="en-US" sz="4800" dirty="0" smtClean="0"/>
              <a:t>Operations Research</a:t>
            </a:r>
            <a:endParaRPr lang="en-US" sz="4800" dirty="0"/>
          </a:p>
        </p:txBody>
      </p:sp>
    </p:spTree>
    <p:extLst>
      <p:ext uri="{BB962C8B-B14F-4D97-AF65-F5344CB8AC3E}">
        <p14:creationId xmlns="" xmlns:p14="http://schemas.microsoft.com/office/powerpoint/2010/main" val="10176817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66700"/>
            <a:ext cx="10972800" cy="552450"/>
          </a:xfrm>
        </p:spPr>
        <p:txBody>
          <a:bodyPr>
            <a:normAutofit fontScale="90000"/>
          </a:bodyPr>
          <a:lstStyle/>
          <a:p>
            <a:r>
              <a:rPr lang="en-IN" sz="2000" b="1" dirty="0" smtClean="0">
                <a:solidFill>
                  <a:srgbClr val="7030A0"/>
                </a:solidFill>
              </a:rPr>
              <a:t/>
            </a:r>
            <a:br>
              <a:rPr lang="en-IN" sz="2000" b="1" dirty="0" smtClean="0">
                <a:solidFill>
                  <a:srgbClr val="7030A0"/>
                </a:solidFill>
              </a:rPr>
            </a:br>
            <a:r>
              <a:rPr lang="en-IN" sz="2000" b="1" dirty="0" smtClean="0">
                <a:solidFill>
                  <a:srgbClr val="7030A0"/>
                </a:solidFill>
              </a:rPr>
              <a:t>Phases of Operations  Research</a:t>
            </a:r>
            <a:endParaRPr lang="en-IN" sz="2800" b="1" dirty="0">
              <a:solidFill>
                <a:srgbClr val="7030A0"/>
              </a:solidFill>
            </a:endParaRPr>
          </a:p>
        </p:txBody>
      </p:sp>
      <p:graphicFrame>
        <p:nvGraphicFramePr>
          <p:cNvPr id="20" name="Content Placeholder 19"/>
          <p:cNvGraphicFramePr>
            <a:graphicFrameLocks noGrp="1"/>
          </p:cNvGraphicFramePr>
          <p:nvPr>
            <p:ph idx="1"/>
          </p:nvPr>
        </p:nvGraphicFramePr>
        <p:xfrm>
          <a:off x="0" y="914400"/>
          <a:ext cx="12192000" cy="6248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Advantages</a:t>
            </a:r>
            <a:endParaRPr lang="en-IN" dirty="0"/>
          </a:p>
        </p:txBody>
      </p:sp>
      <p:graphicFrame>
        <p:nvGraphicFramePr>
          <p:cNvPr id="6" name="Content Placeholder 5"/>
          <p:cNvGraphicFramePr>
            <a:graphicFrameLocks noGrp="1"/>
          </p:cNvGraphicFramePr>
          <p:nvPr>
            <p:ph idx="1"/>
          </p:nvPr>
        </p:nvGraphicFramePr>
        <p:xfrm>
          <a:off x="609600" y="1600201"/>
          <a:ext cx="109728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628650"/>
          </a:xfrm>
        </p:spPr>
        <p:txBody>
          <a:bodyPr>
            <a:noAutofit/>
          </a:bodyPr>
          <a:lstStyle/>
          <a:p>
            <a:r>
              <a:rPr lang="en-IN" sz="6000" b="1" dirty="0" smtClean="0">
                <a:solidFill>
                  <a:srgbClr val="FFFF00"/>
                </a:solidFill>
              </a:rPr>
              <a:t>LIMITATIONS</a:t>
            </a:r>
            <a:endParaRPr lang="en-IN" sz="6000" b="1" dirty="0">
              <a:solidFill>
                <a:srgbClr val="FFFF00"/>
              </a:solidFill>
            </a:endParaRPr>
          </a:p>
        </p:txBody>
      </p:sp>
      <p:graphicFrame>
        <p:nvGraphicFramePr>
          <p:cNvPr id="5" name="Diagram 4"/>
          <p:cNvGraphicFramePr/>
          <p:nvPr/>
        </p:nvGraphicFramePr>
        <p:xfrm>
          <a:off x="406400" y="1295400"/>
          <a:ext cx="11480800" cy="5562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
            <a:ext cx="10972800" cy="6126163"/>
          </a:xfrm>
        </p:spPr>
        <p:txBody>
          <a:bodyPr>
            <a:normAutofit lnSpcReduction="10000"/>
          </a:bodyPr>
          <a:lstStyle/>
          <a:p>
            <a:endParaRPr lang="en-IN" b="1" dirty="0" smtClean="0"/>
          </a:p>
          <a:p>
            <a:pPr algn="just">
              <a:buNone/>
            </a:pPr>
            <a:endParaRPr lang="en-IN" sz="3600" b="1" dirty="0" smtClean="0">
              <a:latin typeface="AR BLANCA" pitchFamily="2" charset="0"/>
            </a:endParaRPr>
          </a:p>
          <a:p>
            <a:pPr algn="just">
              <a:buNone/>
            </a:pPr>
            <a:r>
              <a:rPr lang="en-IN" sz="3600" b="1" dirty="0" smtClean="0">
                <a:solidFill>
                  <a:srgbClr val="FFFF00"/>
                </a:solidFill>
                <a:latin typeface="AR BLANCA" pitchFamily="2" charset="0"/>
              </a:rPr>
              <a:t>Money and Time Cost</a:t>
            </a:r>
            <a:r>
              <a:rPr lang="en-IN" sz="3600" dirty="0" smtClean="0">
                <a:solidFill>
                  <a:srgbClr val="FFFF00"/>
                </a:solidFill>
                <a:latin typeface="AR BLANCA" pitchFamily="2" charset="0"/>
              </a:rPr>
              <a:t>: </a:t>
            </a:r>
          </a:p>
          <a:p>
            <a:pPr algn="just"/>
            <a:endParaRPr lang="en-IN" sz="3600" dirty="0" smtClean="0">
              <a:latin typeface="AR BLANCA" pitchFamily="2" charset="0"/>
            </a:endParaRPr>
          </a:p>
          <a:p>
            <a:pPr algn="just">
              <a:buNone/>
            </a:pPr>
            <a:r>
              <a:rPr lang="en-IN" sz="3600" dirty="0" smtClean="0">
                <a:latin typeface="AR BLANCA" pitchFamily="2" charset="0"/>
              </a:rPr>
              <a:t>Operations Research (OR) is very costly. The Basic data is subject to frequent changes , the cost of changing programme manually is a costly affair.</a:t>
            </a:r>
          </a:p>
          <a:p>
            <a:pPr algn="just">
              <a:buNone/>
            </a:pPr>
            <a:endParaRPr lang="en-IN" sz="3600" dirty="0" smtClean="0">
              <a:latin typeface="AR BLANCA" pitchFamily="2" charset="0"/>
            </a:endParaRPr>
          </a:p>
          <a:p>
            <a:pPr algn="just"/>
            <a:r>
              <a:rPr lang="en-IN" sz="3600" b="1" dirty="0" smtClean="0">
                <a:solidFill>
                  <a:srgbClr val="0070C0"/>
                </a:solidFill>
                <a:latin typeface="AR BLANCA" pitchFamily="2" charset="0"/>
              </a:rPr>
              <a:t>Practical Applications: </a:t>
            </a:r>
          </a:p>
          <a:p>
            <a:pPr algn="just">
              <a:buNone/>
            </a:pPr>
            <a:r>
              <a:rPr lang="en-IN" sz="3600" dirty="0" smtClean="0">
                <a:latin typeface="AR BLANCA" pitchFamily="2" charset="0"/>
              </a:rPr>
              <a:t>Formulation of an Industrial problem to an OR programme is a difficult task.</a:t>
            </a:r>
          </a:p>
          <a:p>
            <a:endParaRPr lang="en-IN"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
            <a:ext cx="10972800" cy="6126163"/>
          </a:xfrm>
        </p:spPr>
        <p:txBody>
          <a:bodyPr>
            <a:normAutofit fontScale="92500" lnSpcReduction="10000"/>
          </a:bodyPr>
          <a:lstStyle/>
          <a:p>
            <a:pPr algn="just"/>
            <a:endParaRPr lang="en-IN" sz="3600" b="1" dirty="0" smtClean="0">
              <a:latin typeface="AR BLANCA" pitchFamily="2" charset="0"/>
            </a:endParaRPr>
          </a:p>
          <a:p>
            <a:pPr algn="just"/>
            <a:endParaRPr lang="en-IN" sz="3600" b="1" dirty="0" smtClean="0">
              <a:latin typeface="AR BLANCA" pitchFamily="2" charset="0"/>
            </a:endParaRPr>
          </a:p>
          <a:p>
            <a:pPr algn="just"/>
            <a:r>
              <a:rPr lang="en-IN" sz="3600" b="1" dirty="0" smtClean="0">
                <a:latin typeface="AR BLANCA" pitchFamily="2" charset="0"/>
              </a:rPr>
              <a:t>Not Realistic</a:t>
            </a:r>
            <a:r>
              <a:rPr lang="en-IN" sz="3600" dirty="0" smtClean="0">
                <a:latin typeface="AR BLANCA" pitchFamily="2" charset="0"/>
              </a:rPr>
              <a:t> :</a:t>
            </a:r>
          </a:p>
          <a:p>
            <a:pPr algn="just">
              <a:buNone/>
            </a:pPr>
            <a:endParaRPr lang="en-IN" sz="3600" dirty="0" smtClean="0">
              <a:latin typeface="AR BLANCA" pitchFamily="2" charset="0"/>
            </a:endParaRPr>
          </a:p>
          <a:p>
            <a:pPr algn="just">
              <a:buNone/>
            </a:pPr>
            <a:r>
              <a:rPr lang="en-IN" sz="3600" dirty="0" smtClean="0">
                <a:latin typeface="AR BLANCA" pitchFamily="2" charset="0"/>
              </a:rPr>
              <a:t> OR experts make very complex models for solving problems. These models may not be realistic. Hence, they may not be useful for real-life situations.</a:t>
            </a:r>
          </a:p>
          <a:p>
            <a:pPr algn="just">
              <a:buNone/>
            </a:pPr>
            <a:endParaRPr lang="en-IN" sz="3600" b="1" dirty="0" smtClean="0">
              <a:latin typeface="AR BLANCA" pitchFamily="2" charset="0"/>
            </a:endParaRPr>
          </a:p>
          <a:p>
            <a:pPr algn="just"/>
            <a:r>
              <a:rPr lang="en-IN" sz="3600" b="1" dirty="0" smtClean="0">
                <a:solidFill>
                  <a:srgbClr val="CCFFCC"/>
                </a:solidFill>
                <a:latin typeface="AR BLANCA" pitchFamily="2" charset="0"/>
              </a:rPr>
              <a:t>Reliability of  the  proposed Solution: </a:t>
            </a:r>
            <a:r>
              <a:rPr lang="en-IN" sz="3600" dirty="0" smtClean="0">
                <a:solidFill>
                  <a:srgbClr val="CCFFCC"/>
                </a:solidFill>
                <a:latin typeface="AR BLANCA" pitchFamily="2" charset="0"/>
              </a:rPr>
              <a:t> </a:t>
            </a:r>
          </a:p>
          <a:p>
            <a:pPr algn="just">
              <a:buNone/>
            </a:pPr>
            <a:r>
              <a:rPr lang="en-IN" sz="3600" dirty="0" smtClean="0">
                <a:latin typeface="AR BLANCA" pitchFamily="2" charset="0"/>
              </a:rPr>
              <a:t>A Non-Linear relationship is changed to linear for fitting the problem to linear programming pattern. This may disturb the solution.</a:t>
            </a:r>
            <a:endParaRPr lang="en-IN" sz="3600" b="1" dirty="0" smtClean="0">
              <a:latin typeface="AR BLANCA" pitchFamily="2" charset="0"/>
            </a:endParaRPr>
          </a:p>
          <a:p>
            <a:endParaRPr lang="en-IN"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609601"/>
            <a:ext cx="10972800" cy="5516563"/>
          </a:xfrm>
        </p:spPr>
        <p:txBody>
          <a:bodyPr/>
          <a:lstStyle/>
          <a:p>
            <a:pPr lvl="0"/>
            <a:endParaRPr lang="en-IN" b="1" dirty="0" smtClean="0"/>
          </a:p>
          <a:p>
            <a:pPr lvl="0" algn="just"/>
            <a:r>
              <a:rPr lang="en-IN" sz="3600" b="1" dirty="0" smtClean="0">
                <a:latin typeface="AR BLANCA" pitchFamily="2" charset="0"/>
              </a:rPr>
              <a:t>Implementation:</a:t>
            </a:r>
            <a:r>
              <a:rPr lang="en-IN" sz="3600" dirty="0" smtClean="0">
                <a:latin typeface="AR BLANCA" pitchFamily="2" charset="0"/>
              </a:rPr>
              <a:t> </a:t>
            </a:r>
          </a:p>
          <a:p>
            <a:pPr lvl="0" algn="just"/>
            <a:endParaRPr lang="en-IN" sz="3600" dirty="0" smtClean="0">
              <a:latin typeface="AR BLANCA" pitchFamily="2" charset="0"/>
            </a:endParaRPr>
          </a:p>
          <a:p>
            <a:pPr lvl="0" algn="just">
              <a:buNone/>
            </a:pPr>
            <a:r>
              <a:rPr lang="en-IN" sz="3600" dirty="0" smtClean="0">
                <a:latin typeface="AR BLANCA" pitchFamily="2" charset="0"/>
              </a:rPr>
              <a:t>Implementation of decisions is a delicate task. It must take into account the complexities of human relations and behaviour.</a:t>
            </a:r>
          </a:p>
          <a:p>
            <a:pPr algn="just"/>
            <a:r>
              <a:rPr lang="en-IN" sz="3600" b="1" dirty="0" smtClean="0">
                <a:solidFill>
                  <a:srgbClr val="0070C0"/>
                </a:solidFill>
                <a:latin typeface="AR BLANCA" pitchFamily="2" charset="0"/>
              </a:rPr>
              <a:t>Complex</a:t>
            </a:r>
            <a:r>
              <a:rPr lang="en-IN" sz="3600" dirty="0" smtClean="0">
                <a:solidFill>
                  <a:srgbClr val="0070C0"/>
                </a:solidFill>
                <a:latin typeface="AR BLANCA" pitchFamily="2" charset="0"/>
              </a:rPr>
              <a:t> : </a:t>
            </a:r>
          </a:p>
          <a:p>
            <a:pPr algn="just">
              <a:buNone/>
            </a:pPr>
            <a:r>
              <a:rPr lang="en-IN" sz="3600" dirty="0" smtClean="0">
                <a:latin typeface="AR BLANCA" pitchFamily="2" charset="0"/>
              </a:rPr>
              <a:t>OR is very complex concept. It is very difficult for an average manager to understand it. Therefore, most managers do not use OR techniques.</a:t>
            </a:r>
          </a:p>
          <a:p>
            <a:endParaRPr lang="en-IN"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Tools / Techniques in OR</a:t>
            </a:r>
            <a:endParaRPr lang="en-IN" dirty="0"/>
          </a:p>
        </p:txBody>
      </p:sp>
      <p:sp>
        <p:nvSpPr>
          <p:cNvPr id="3" name="Content Placeholder 2"/>
          <p:cNvSpPr>
            <a:spLocks noGrp="1"/>
          </p:cNvSpPr>
          <p:nvPr>
            <p:ph idx="1"/>
          </p:nvPr>
        </p:nvSpPr>
        <p:spPr/>
        <p:txBody>
          <a:bodyPr>
            <a:normAutofit lnSpcReduction="10000"/>
          </a:bodyPr>
          <a:lstStyle/>
          <a:p>
            <a:r>
              <a:rPr lang="en-US" b="1" dirty="0" smtClean="0"/>
              <a:t>Linear Programming:</a:t>
            </a:r>
            <a:endParaRPr lang="en-IN" b="1" dirty="0" smtClean="0"/>
          </a:p>
          <a:p>
            <a:pPr algn="just">
              <a:buNone/>
            </a:pPr>
            <a:r>
              <a:rPr lang="en-US" dirty="0" smtClean="0"/>
              <a:t>	This is a constrained optimization technique, which optimize some criterion within some constraints. In Linear programming the objective function (profit, loss or return on investment) and constraints are linear.</a:t>
            </a:r>
          </a:p>
          <a:p>
            <a:pPr algn="just"/>
            <a:r>
              <a:rPr lang="en-US" b="1" dirty="0" smtClean="0"/>
              <a:t>Decision Theory:</a:t>
            </a:r>
            <a:endParaRPr lang="en-IN" b="1" dirty="0" smtClean="0"/>
          </a:p>
          <a:p>
            <a:pPr algn="just">
              <a:buNone/>
            </a:pPr>
            <a:r>
              <a:rPr lang="en-US" dirty="0" smtClean="0"/>
              <a:t>	Decision theory is concerned with making decisions under conditions of complete certainty about the future outcomes and under conditions such that we can make some probability about what will happen  in future.</a:t>
            </a:r>
            <a:endParaRPr lang="en-IN" dirty="0" smtClean="0"/>
          </a:p>
          <a:p>
            <a:pPr>
              <a:buNone/>
            </a:pPr>
            <a:endParaRPr lang="en-IN"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Tools / Techniques in OR</a:t>
            </a:r>
            <a:endParaRPr lang="en-IN" dirty="0"/>
          </a:p>
        </p:txBody>
      </p:sp>
      <p:sp>
        <p:nvSpPr>
          <p:cNvPr id="3" name="Content Placeholder 2"/>
          <p:cNvSpPr>
            <a:spLocks noGrp="1"/>
          </p:cNvSpPr>
          <p:nvPr>
            <p:ph idx="1"/>
          </p:nvPr>
        </p:nvSpPr>
        <p:spPr/>
        <p:txBody>
          <a:bodyPr>
            <a:normAutofit fontScale="62500" lnSpcReduction="20000"/>
          </a:bodyPr>
          <a:lstStyle/>
          <a:p>
            <a:r>
              <a:rPr lang="en-US" sz="2900" b="1" dirty="0" smtClean="0"/>
              <a:t>Game Theory:</a:t>
            </a:r>
            <a:endParaRPr lang="en-IN" sz="2900" b="1" dirty="0" smtClean="0"/>
          </a:p>
          <a:p>
            <a:pPr algn="just">
              <a:buNone/>
            </a:pPr>
            <a:r>
              <a:rPr lang="en-US" sz="2600" b="1" dirty="0" smtClean="0"/>
              <a:t>	</a:t>
            </a:r>
            <a:r>
              <a:rPr lang="en-US" sz="2900" dirty="0" smtClean="0"/>
              <a:t>This is used for making decisions under conflicting situations where there are one or more players/opponents. In this the motive of the players are dichotomized. The success of one player tends to be at the cost of other players and hence they are in conflict.</a:t>
            </a:r>
          </a:p>
          <a:p>
            <a:pPr algn="just"/>
            <a:r>
              <a:rPr lang="en-US" sz="2900" b="1" dirty="0" smtClean="0"/>
              <a:t>Inventory Models:</a:t>
            </a:r>
            <a:endParaRPr lang="en-IN" sz="2900" b="1" dirty="0" smtClean="0"/>
          </a:p>
          <a:p>
            <a:pPr algn="just">
              <a:buNone/>
            </a:pPr>
            <a:r>
              <a:rPr lang="en-US" sz="2900" dirty="0" smtClean="0"/>
              <a:t>	Inventory model make a decisions that minimize total inventory cost. This model successfully reduces the total cost of purchasing, carrying, and out of stock inventory.</a:t>
            </a:r>
            <a:endParaRPr lang="en-IN" sz="2900" dirty="0" smtClean="0"/>
          </a:p>
          <a:p>
            <a:pPr algn="just">
              <a:buNone/>
            </a:pPr>
            <a:r>
              <a:rPr lang="en-US" sz="2900" dirty="0" smtClean="0"/>
              <a:t> </a:t>
            </a:r>
            <a:endParaRPr lang="en-IN" sz="2900" dirty="0" smtClean="0"/>
          </a:p>
          <a:p>
            <a:pPr algn="just"/>
            <a:r>
              <a:rPr lang="en-US" sz="2900" b="1" dirty="0" smtClean="0"/>
              <a:t>Simulation:</a:t>
            </a:r>
            <a:endParaRPr lang="en-IN" sz="2900" b="1" dirty="0" smtClean="0"/>
          </a:p>
          <a:p>
            <a:pPr algn="just">
              <a:buNone/>
            </a:pPr>
            <a:r>
              <a:rPr lang="en-US" sz="2900" dirty="0" smtClean="0"/>
              <a:t>	Simulation is a procedure that studies a problem by creating a model of the process involved in the problem and then through a series of organized trials and error solutions attempt to determine the best solution.</a:t>
            </a:r>
            <a:endParaRPr lang="en-IN" sz="29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Tools / Techniques in OR</a:t>
            </a:r>
            <a:endParaRPr lang="en-IN" dirty="0"/>
          </a:p>
        </p:txBody>
      </p:sp>
      <p:sp>
        <p:nvSpPr>
          <p:cNvPr id="3" name="Content Placeholder 2"/>
          <p:cNvSpPr>
            <a:spLocks noGrp="1"/>
          </p:cNvSpPr>
          <p:nvPr>
            <p:ph idx="1"/>
          </p:nvPr>
        </p:nvSpPr>
        <p:spPr/>
        <p:txBody>
          <a:bodyPr>
            <a:normAutofit fontScale="92500" lnSpcReduction="10000"/>
          </a:bodyPr>
          <a:lstStyle/>
          <a:p>
            <a:pPr algn="just"/>
            <a:r>
              <a:rPr lang="en-US" b="1" dirty="0" smtClean="0"/>
              <a:t>Non-linear Programming:</a:t>
            </a:r>
            <a:endParaRPr lang="en-IN" b="1" dirty="0" smtClean="0"/>
          </a:p>
          <a:p>
            <a:pPr algn="just">
              <a:buNone/>
            </a:pPr>
            <a:r>
              <a:rPr lang="en-US" dirty="0" smtClean="0"/>
              <a:t>	This is used when the objective function and the constraints are not linear in nature. Linear relationships may be applied to approximate non-linear constraints but limited to some range, because approximation becomes poorer as the range is extended. Thus, the non-linear programming is used to determine the approximation in which a solution lies and then the solution is obtained using linear methods.</a:t>
            </a:r>
          </a:p>
          <a:p>
            <a:r>
              <a:rPr lang="en-US" b="1" dirty="0" smtClean="0"/>
              <a:t>Dynamic Programming:</a:t>
            </a:r>
            <a:endParaRPr lang="en-IN" b="1" dirty="0" smtClean="0"/>
          </a:p>
          <a:p>
            <a:pPr>
              <a:buNone/>
            </a:pPr>
            <a:r>
              <a:rPr lang="en-US" dirty="0" smtClean="0"/>
              <a:t>	Dynamic programming is a method of analyzing multistage decision processes. In this each elementary decision depends on those preceding decisions and as well as external factors.</a:t>
            </a:r>
            <a:endParaRPr lang="en-IN" dirty="0" smtClean="0"/>
          </a:p>
          <a:p>
            <a:pPr algn="just"/>
            <a:endParaRPr lang="en-IN" dirty="0" smtClean="0"/>
          </a:p>
          <a:p>
            <a:pPr algn="just"/>
            <a:endParaRPr lang="en-IN"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Tools / Techniques in OR</a:t>
            </a:r>
            <a:endParaRPr lang="en-IN" dirty="0"/>
          </a:p>
        </p:txBody>
      </p:sp>
      <p:sp>
        <p:nvSpPr>
          <p:cNvPr id="3" name="Content Placeholder 2"/>
          <p:cNvSpPr>
            <a:spLocks noGrp="1"/>
          </p:cNvSpPr>
          <p:nvPr>
            <p:ph idx="1"/>
          </p:nvPr>
        </p:nvSpPr>
        <p:spPr/>
        <p:txBody>
          <a:bodyPr>
            <a:normAutofit fontScale="92500" lnSpcReduction="10000"/>
          </a:bodyPr>
          <a:lstStyle/>
          <a:p>
            <a:r>
              <a:rPr lang="en-US" b="1" dirty="0" smtClean="0"/>
              <a:t>Network Scheduling:</a:t>
            </a:r>
            <a:endParaRPr lang="en-IN" b="1" dirty="0" smtClean="0"/>
          </a:p>
          <a:p>
            <a:pPr>
              <a:buNone/>
            </a:pPr>
            <a:r>
              <a:rPr lang="en-US" dirty="0" smtClean="0"/>
              <a:t>	This technique is used extensively to plan, schedule, and monitor large projects . The aim of this technique is minimize trouble spots (such as delays, interruption, production bottlenecks, etc.) by identifying the critical factors. The different activities and their relationships of the entire project are represented diagrammatically with the help of networks and arrows, which is used for identifying critical activities and path. There are two main types of technique in network scheduling, they are:</a:t>
            </a:r>
            <a:endParaRPr lang="en-IN" dirty="0" smtClean="0"/>
          </a:p>
          <a:p>
            <a:pPr lvl="1"/>
            <a:r>
              <a:rPr lang="en-US" dirty="0" smtClean="0"/>
              <a:t>Program Evaluation and Review Technique (PERT) – is used when activities time is not known accurately/ only probabilistic estimate of time is available.</a:t>
            </a:r>
            <a:endParaRPr lang="en-IN" dirty="0" smtClean="0"/>
          </a:p>
          <a:p>
            <a:pPr lvl="1"/>
            <a:r>
              <a:rPr lang="en-US" dirty="0" smtClean="0"/>
              <a:t>Critical Path Method (CPM) – is used when activities time is know accurately.</a:t>
            </a:r>
            <a:endParaRPr lang="en-IN" dirty="0" smtClean="0"/>
          </a:p>
          <a:p>
            <a:endParaRPr lang="en-IN"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 xmlns:a16="http://schemas.microsoft.com/office/drawing/2014/main" id="{7A865E47-4365-4F21-B8EA-13B2C12BCB98}"/>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3176" y="0"/>
            <a:ext cx="12192000" cy="6858001"/>
            <a:chOff x="-3176" y="0"/>
            <a:chExt cx="12192000" cy="6858001"/>
          </a:xfrm>
        </p:grpSpPr>
        <p:sp useBgFill="1">
          <p:nvSpPr>
            <p:cNvPr id="72" name="Rectangle 71">
              <a:extLst>
                <a:ext uri="{FF2B5EF4-FFF2-40B4-BE49-F238E27FC236}">
                  <a16:creationId xmlns="" xmlns:a16="http://schemas.microsoft.com/office/drawing/2014/main" id="{0CE24988-BB27-40E5-A961-9FA7ED0DB9B3}"/>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3" name="Picture 72">
              <a:extLst>
                <a:ext uri="{FF2B5EF4-FFF2-40B4-BE49-F238E27FC236}">
                  <a16:creationId xmlns="" xmlns:a16="http://schemas.microsoft.com/office/drawing/2014/main" id="{80BDE80E-ADE0-4E16-8F80-306A15F4D3FB}"/>
                </a:ext>
                <a:ext uri="{C183D7F6-B498-43B3-948B-1728B52AA6E4}">
                  <adec:decorative xmlns="" xmlns:adec="http://schemas.microsoft.com/office/drawing/2017/decorative" val="1"/>
                </a:ext>
              </a:extLst>
            </p:cNvPr>
            <p:cNvPicPr>
              <a:picLocks noChangeAspect="1"/>
            </p:cNvPicPr>
            <p:nvPr>
              <p:extLst>
                <p:ext uri="{386F3935-93C4-4BCD-93E2-E3B085C9AB24}">
                  <p16:designElem xmlns="" xmlns:p16="http://schemas.microsoft.com/office/powerpoint/2015/main" val="1"/>
                </p:ext>
              </p:extLst>
            </p:nvPr>
          </p:nvPicPr>
          <p:blipFill>
            <a:blip r:embed="rId2">
              <a:alphaModFix amt="10000"/>
              <a:extLst>
                <a:ext uri="{28A0092B-C50C-407E-A947-70E740481C1C}">
                  <a14:useLocalDpi xmlns="" xmlns:a14="http://schemas.microsoft.com/office/drawing/2010/main" val="0"/>
                </a:ext>
              </a:extLst>
            </a:blip>
            <a:stretch>
              <a:fillRect/>
            </a:stretch>
          </p:blipFill>
          <p:spPr>
            <a:xfrm>
              <a:off x="-3176" y="0"/>
              <a:ext cx="12192000" cy="6858000"/>
            </a:xfrm>
            <a:prstGeom prst="rect">
              <a:avLst/>
            </a:prstGeom>
          </p:spPr>
        </p:pic>
      </p:grpSp>
      <p:sp>
        <p:nvSpPr>
          <p:cNvPr id="3" name="Content Placeholder 2">
            <a:extLst>
              <a:ext uri="{FF2B5EF4-FFF2-40B4-BE49-F238E27FC236}">
                <a16:creationId xmlns="" xmlns:a16="http://schemas.microsoft.com/office/drawing/2014/main" id="{231938DA-620A-4CBC-BBE9-7431181FEEAC}"/>
              </a:ext>
            </a:extLst>
          </p:cNvPr>
          <p:cNvSpPr>
            <a:spLocks noGrp="1"/>
          </p:cNvSpPr>
          <p:nvPr>
            <p:ph idx="1"/>
          </p:nvPr>
        </p:nvSpPr>
        <p:spPr>
          <a:xfrm>
            <a:off x="680322" y="2336873"/>
            <a:ext cx="5041628" cy="4711627"/>
          </a:xfrm>
        </p:spPr>
        <p:txBody>
          <a:bodyPr>
            <a:normAutofit/>
          </a:bodyPr>
          <a:lstStyle/>
          <a:p>
            <a:pPr>
              <a:lnSpc>
                <a:spcPct val="100000"/>
              </a:lnSpc>
            </a:pPr>
            <a:r>
              <a:rPr lang="en-US" dirty="0" smtClean="0">
                <a:latin typeface="AR DARLING" pitchFamily="2" charset="0"/>
              </a:rPr>
              <a:t>Definition</a:t>
            </a:r>
            <a:endParaRPr lang="en-US" dirty="0">
              <a:latin typeface="AR DARLING" pitchFamily="2" charset="0"/>
            </a:endParaRPr>
          </a:p>
          <a:p>
            <a:pPr>
              <a:lnSpc>
                <a:spcPct val="100000"/>
              </a:lnSpc>
            </a:pPr>
            <a:r>
              <a:rPr lang="en-US" dirty="0" smtClean="0">
                <a:latin typeface="AR DARLING" pitchFamily="2" charset="0"/>
              </a:rPr>
              <a:t>Models</a:t>
            </a:r>
          </a:p>
          <a:p>
            <a:pPr>
              <a:lnSpc>
                <a:spcPct val="100000"/>
              </a:lnSpc>
            </a:pPr>
            <a:r>
              <a:rPr lang="en-US" dirty="0" smtClean="0">
                <a:latin typeface="AR DARLING" pitchFamily="2" charset="0"/>
              </a:rPr>
              <a:t>Scope</a:t>
            </a:r>
          </a:p>
          <a:p>
            <a:pPr>
              <a:lnSpc>
                <a:spcPct val="100000"/>
              </a:lnSpc>
            </a:pPr>
            <a:r>
              <a:rPr lang="en-US" dirty="0" smtClean="0">
                <a:latin typeface="AR DARLING" pitchFamily="2" charset="0"/>
              </a:rPr>
              <a:t>Phases</a:t>
            </a:r>
          </a:p>
          <a:p>
            <a:pPr>
              <a:lnSpc>
                <a:spcPct val="100000"/>
              </a:lnSpc>
            </a:pPr>
            <a:r>
              <a:rPr lang="en-US" dirty="0" smtClean="0">
                <a:latin typeface="AR DARLING" pitchFamily="2" charset="0"/>
              </a:rPr>
              <a:t>Advantages</a:t>
            </a:r>
            <a:endParaRPr lang="en-US" dirty="0">
              <a:latin typeface="AR DARLING" pitchFamily="2" charset="0"/>
            </a:endParaRPr>
          </a:p>
          <a:p>
            <a:pPr>
              <a:lnSpc>
                <a:spcPct val="100000"/>
              </a:lnSpc>
            </a:pPr>
            <a:r>
              <a:rPr lang="en-US" dirty="0" smtClean="0">
                <a:latin typeface="AR DARLING" pitchFamily="2" charset="0"/>
              </a:rPr>
              <a:t>Limitations</a:t>
            </a:r>
          </a:p>
          <a:p>
            <a:pPr>
              <a:lnSpc>
                <a:spcPct val="100000"/>
              </a:lnSpc>
            </a:pPr>
            <a:r>
              <a:rPr lang="en-US" dirty="0" smtClean="0">
                <a:latin typeface="AR DARLING" pitchFamily="2" charset="0"/>
              </a:rPr>
              <a:t>Tools/Techniques in OR</a:t>
            </a:r>
          </a:p>
          <a:p>
            <a:pPr>
              <a:lnSpc>
                <a:spcPct val="100000"/>
              </a:lnSpc>
            </a:pPr>
            <a:r>
              <a:rPr lang="en-US" dirty="0" smtClean="0">
                <a:latin typeface="AR DARLING" pitchFamily="2" charset="0"/>
              </a:rPr>
              <a:t>Characteristics</a:t>
            </a:r>
          </a:p>
          <a:p>
            <a:pPr>
              <a:lnSpc>
                <a:spcPct val="100000"/>
              </a:lnSpc>
            </a:pPr>
            <a:endParaRPr lang="en-US" sz="2000" dirty="0" smtClean="0">
              <a:latin typeface="AR DARLING" pitchFamily="2" charset="0"/>
            </a:endParaRPr>
          </a:p>
          <a:p>
            <a:pPr>
              <a:lnSpc>
                <a:spcPct val="100000"/>
              </a:lnSpc>
            </a:pPr>
            <a:endParaRPr lang="en-US" sz="2000" dirty="0" smtClean="0">
              <a:latin typeface="AR DARLING" pitchFamily="2" charset="0"/>
            </a:endParaRPr>
          </a:p>
          <a:p>
            <a:pPr>
              <a:lnSpc>
                <a:spcPct val="100000"/>
              </a:lnSpc>
            </a:pPr>
            <a:endParaRPr lang="en-US" sz="2000" dirty="0"/>
          </a:p>
          <a:p>
            <a:pPr>
              <a:lnSpc>
                <a:spcPct val="100000"/>
              </a:lnSpc>
            </a:pPr>
            <a:endParaRPr lang="en-US" sz="2000" dirty="0"/>
          </a:p>
        </p:txBody>
      </p:sp>
      <p:pic>
        <p:nvPicPr>
          <p:cNvPr id="10" name="Picture 9" descr="geometric abstract image">
            <a:extLst>
              <a:ext uri="{FF2B5EF4-FFF2-40B4-BE49-F238E27FC236}">
                <a16:creationId xmlns="" xmlns:a16="http://schemas.microsoft.com/office/drawing/2014/main" id="{3B093CFC-D141-4494-87B6-0CE4A5794C0C}"/>
              </a:ext>
            </a:extLst>
          </p:cNvPr>
          <p:cNvPicPr>
            <a:picLocks noChangeAspect="1"/>
          </p:cNvPicPr>
          <p:nvPr/>
        </p:nvPicPr>
        <p:blipFill rotWithShape="1">
          <a:blip r:embed="rId3"/>
          <a:srcRect l="17963" r="24720" b="1"/>
          <a:stretch/>
        </p:blipFill>
        <p:spPr>
          <a:xfrm>
            <a:off x="6096000" y="10"/>
            <a:ext cx="6092823" cy="6856310"/>
          </a:xfrm>
          <a:prstGeom prst="rect">
            <a:avLst/>
          </a:prstGeom>
          <a:ln>
            <a:noFill/>
          </a:ln>
          <a:effectLst/>
        </p:spPr>
      </p:pic>
      <p:sp>
        <p:nvSpPr>
          <p:cNvPr id="75" name="Rectangle 74">
            <a:extLst>
              <a:ext uri="{FF2B5EF4-FFF2-40B4-BE49-F238E27FC236}">
                <a16:creationId xmlns="" xmlns:a16="http://schemas.microsoft.com/office/drawing/2014/main" id="{13BC1C09-8FD1-4619-B317-E9EED5E55DD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 xmlns:a16="http://schemas.microsoft.com/office/drawing/2014/main" id="{1EFDF349-B4ED-4B46-89D0-6CCB5684D201}"/>
              </a:ext>
            </a:extLst>
          </p:cNvPr>
          <p:cNvSpPr>
            <a:spLocks noGrp="1"/>
          </p:cNvSpPr>
          <p:nvPr>
            <p:ph type="title"/>
          </p:nvPr>
        </p:nvSpPr>
        <p:spPr>
          <a:xfrm>
            <a:off x="680321" y="753228"/>
            <a:ext cx="5041629" cy="1080938"/>
          </a:xfrm>
        </p:spPr>
        <p:txBody>
          <a:bodyPr>
            <a:normAutofit/>
          </a:bodyPr>
          <a:lstStyle/>
          <a:p>
            <a:r>
              <a:rPr lang="en-US" dirty="0" smtClean="0"/>
              <a:t>Operations Research</a:t>
            </a:r>
            <a:endParaRPr lang="en-US" dirty="0"/>
          </a:p>
        </p:txBody>
      </p:sp>
      <p:pic>
        <p:nvPicPr>
          <p:cNvPr id="77" name="Picture 76">
            <a:extLst>
              <a:ext uri="{FF2B5EF4-FFF2-40B4-BE49-F238E27FC236}">
                <a16:creationId xmlns="" xmlns:a16="http://schemas.microsoft.com/office/drawing/2014/main" id="{D3143E80-C928-46DB-9299-0BD06348A928}"/>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4">
            <a:extLst>
              <a:ext uri="{28A0092B-C50C-407E-A947-70E740481C1C}">
                <a14:useLocalDpi xmlns="" xmlns:a14="http://schemas.microsoft.com/office/drawing/2010/main" val="0"/>
              </a:ext>
            </a:extLst>
          </a:blip>
          <a:stretch>
            <a:fillRect/>
          </a:stretch>
        </p:blipFill>
        <p:spPr>
          <a:xfrm>
            <a:off x="2" y="1970240"/>
            <a:ext cx="6492240" cy="261714"/>
          </a:xfrm>
          <a:prstGeom prst="rect">
            <a:avLst/>
          </a:prstGeom>
        </p:spPr>
      </p:pic>
    </p:spTree>
    <p:extLst>
      <p:ext uri="{BB962C8B-B14F-4D97-AF65-F5344CB8AC3E}">
        <p14:creationId xmlns="" xmlns:p14="http://schemas.microsoft.com/office/powerpoint/2010/main" val="34464437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Tools / Techniques in OR</a:t>
            </a:r>
            <a:endParaRPr lang="en-IN" dirty="0"/>
          </a:p>
        </p:txBody>
      </p:sp>
      <p:sp>
        <p:nvSpPr>
          <p:cNvPr id="3" name="Content Placeholder 2"/>
          <p:cNvSpPr>
            <a:spLocks noGrp="1"/>
          </p:cNvSpPr>
          <p:nvPr>
            <p:ph idx="1"/>
          </p:nvPr>
        </p:nvSpPr>
        <p:spPr/>
        <p:txBody>
          <a:bodyPr>
            <a:normAutofit fontScale="85000" lnSpcReduction="20000"/>
          </a:bodyPr>
          <a:lstStyle/>
          <a:p>
            <a:pPr algn="just"/>
            <a:r>
              <a:rPr lang="en-US" b="1" dirty="0" smtClean="0"/>
              <a:t>Markov Process</a:t>
            </a:r>
            <a:r>
              <a:rPr lang="en-US" dirty="0" smtClean="0"/>
              <a:t>:</a:t>
            </a:r>
            <a:endParaRPr lang="en-IN" b="1" dirty="0" smtClean="0"/>
          </a:p>
          <a:p>
            <a:pPr algn="just">
              <a:buNone/>
            </a:pPr>
            <a:r>
              <a:rPr lang="en-US" dirty="0" smtClean="0"/>
              <a:t>	Markov process permits to predict changes over time information about the behavior of a system is known. This is used in decision making in situations where the various states are defined. The probability from one state to another state is known and depends on the current state and is independent of how we have arrived at that particular state.</a:t>
            </a:r>
            <a:endParaRPr lang="en-IN" dirty="0" smtClean="0"/>
          </a:p>
          <a:p>
            <a:pPr algn="just">
              <a:buNone/>
            </a:pPr>
            <a:endParaRPr lang="en-IN" dirty="0" smtClean="0"/>
          </a:p>
          <a:p>
            <a:pPr algn="just"/>
            <a:r>
              <a:rPr lang="en-US" b="1" dirty="0" smtClean="0"/>
              <a:t>Information Theory:</a:t>
            </a:r>
            <a:endParaRPr lang="en-IN" b="1" dirty="0" smtClean="0"/>
          </a:p>
          <a:p>
            <a:pPr algn="just">
              <a:buNone/>
            </a:pPr>
            <a:r>
              <a:rPr lang="en-US" dirty="0" smtClean="0"/>
              <a:t>	This analytical process is transferred from the electrical communication field to O.R. field. The  objective of this theory is to evaluate the effectiveness of flow of information with a given system. This is used mainly in communication networks but also has indirect influence in simulating the examination of business organizational structure with a view of enhancing flow of information.</a:t>
            </a:r>
            <a:endParaRPr lang="en-IN" dirty="0" smtClean="0"/>
          </a:p>
          <a:p>
            <a:pPr algn="just">
              <a:buNone/>
            </a:pPr>
            <a:endParaRPr lang="en-IN"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Characteristics of OR</a:t>
            </a:r>
            <a:endParaRPr lang="en-IN" dirty="0"/>
          </a:p>
        </p:txBody>
      </p:sp>
      <p:sp>
        <p:nvSpPr>
          <p:cNvPr id="3" name="Content Placeholder 2"/>
          <p:cNvSpPr>
            <a:spLocks noGrp="1"/>
          </p:cNvSpPr>
          <p:nvPr>
            <p:ph idx="1"/>
          </p:nvPr>
        </p:nvSpPr>
        <p:spPr/>
        <p:txBody>
          <a:bodyPr>
            <a:normAutofit fontScale="85000" lnSpcReduction="20000"/>
          </a:bodyPr>
          <a:lstStyle/>
          <a:p>
            <a:r>
              <a:rPr lang="en-IN" dirty="0" smtClean="0"/>
              <a:t>Inter-disciplinary Team Approach:</a:t>
            </a:r>
          </a:p>
          <a:p>
            <a:pPr>
              <a:buNone/>
            </a:pPr>
            <a:r>
              <a:rPr lang="en-IN" dirty="0" smtClean="0"/>
              <a:t>	 Basically the industrial problems are of complex nature and therefore require a team effort to handle it. This team comprises of scientist/mathematician and </a:t>
            </a:r>
            <a:r>
              <a:rPr lang="en-IN" dirty="0" err="1" smtClean="0"/>
              <a:t>technocrates</a:t>
            </a:r>
            <a:r>
              <a:rPr lang="en-IN" dirty="0" smtClean="0"/>
              <a:t>. Who jointly use the OR tools to obtain a optimal solution of the problem. The tries to analyse the cause and effect relationship between various parameters of the problem and evaluates the outcome of various alternative strategies. </a:t>
            </a:r>
          </a:p>
          <a:p>
            <a:r>
              <a:rPr lang="en-IN" dirty="0" smtClean="0"/>
              <a:t> System Approach:</a:t>
            </a:r>
          </a:p>
          <a:p>
            <a:pPr>
              <a:buNone/>
            </a:pPr>
            <a:r>
              <a:rPr lang="en-IN" dirty="0" smtClean="0"/>
              <a:t>	 The main aim of the system approach is to trace for each proposal all significant and indirect effects on all sub-system on a system and to evaluate each action in terms of effects for the system as a whole. The interrelationship and interaction of each sub-system can be handled with the help of mathematical/analytical models of OR to obtain acceptable solution. </a:t>
            </a:r>
            <a:endParaRPr lang="en-IN"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0321" y="2336872"/>
            <a:ext cx="9613861" cy="4521128"/>
          </a:xfrm>
        </p:spPr>
        <p:txBody>
          <a:bodyPr>
            <a:normAutofit fontScale="92500" lnSpcReduction="20000"/>
          </a:bodyPr>
          <a:lstStyle/>
          <a:p>
            <a:pPr algn="just"/>
            <a:r>
              <a:rPr lang="en-IN" dirty="0" smtClean="0"/>
              <a:t>Use of Computers:</a:t>
            </a:r>
          </a:p>
          <a:p>
            <a:pPr algn="just">
              <a:buNone/>
            </a:pPr>
            <a:r>
              <a:rPr lang="en-IN" dirty="0" smtClean="0"/>
              <a:t>	The models of OR need lot of computation and therefore, the use of computers becomes necessary. With the use of computers it is possible to handle complex problems requiring large amount of calculations.</a:t>
            </a:r>
          </a:p>
          <a:p>
            <a:pPr algn="just"/>
            <a:r>
              <a:rPr lang="en-IN" dirty="0" smtClean="0"/>
              <a:t>Decision-making:</a:t>
            </a:r>
          </a:p>
          <a:p>
            <a:pPr algn="just">
              <a:buNone/>
            </a:pPr>
            <a:r>
              <a:rPr lang="en-IN" dirty="0" smtClean="0"/>
              <a:t>	 Every industrial organisation faces </a:t>
            </a:r>
            <a:r>
              <a:rPr lang="en-IN" dirty="0" err="1" smtClean="0"/>
              <a:t>multifacet</a:t>
            </a:r>
            <a:r>
              <a:rPr lang="en-IN" dirty="0" smtClean="0"/>
              <a:t> problems to identify best possible solution to their problems. OR aims to help the executives to obtain optimal solution with the use of OR techniques. It also helps the decision maker to improve his creative and judicious capabilities, analyse and understand the problem situation leading to better control, better co-ordination, better systems and finally better decisions. </a:t>
            </a:r>
          </a:p>
          <a:p>
            <a:pPr algn="just"/>
            <a:r>
              <a:rPr lang="en-IN" dirty="0" smtClean="0"/>
              <a:t> Scientific Approach:</a:t>
            </a:r>
          </a:p>
          <a:p>
            <a:pPr algn="just">
              <a:buNone/>
            </a:pPr>
            <a:r>
              <a:rPr lang="en-IN" dirty="0" smtClean="0"/>
              <a:t>	 OR applies scientific methods, techniques and tools for the purpose of analysis and solution of the complex problems. In this approach there is no place for guess work and the person bias of the decision maker.</a:t>
            </a:r>
            <a:endParaRPr lang="en-IN"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None/>
            </a:pPr>
            <a:r>
              <a:rPr lang="en-IN" sz="16600" b="1" dirty="0" smtClean="0"/>
              <a:t>THANK U</a:t>
            </a:r>
            <a:endParaRPr lang="en-IN" sz="16600" b="1"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Definition</a:t>
            </a:r>
            <a:endParaRPr lang="en-IN" dirty="0"/>
          </a:p>
        </p:txBody>
      </p:sp>
      <p:sp>
        <p:nvSpPr>
          <p:cNvPr id="3" name="Content Placeholder 2"/>
          <p:cNvSpPr>
            <a:spLocks noGrp="1"/>
          </p:cNvSpPr>
          <p:nvPr>
            <p:ph idx="1"/>
          </p:nvPr>
        </p:nvSpPr>
        <p:spPr/>
        <p:txBody>
          <a:bodyPr>
            <a:noAutofit/>
          </a:bodyPr>
          <a:lstStyle/>
          <a:p>
            <a:pPr algn="just"/>
            <a:r>
              <a:rPr lang="en-IN" sz="2800" dirty="0" smtClean="0">
                <a:latin typeface="AR BLANCA" pitchFamily="2" charset="0"/>
              </a:rPr>
              <a:t>“Operations Research is the art of giving bad answers to problems which otherwise have worse answers” - </a:t>
            </a:r>
            <a:r>
              <a:rPr lang="en-IN" sz="2800" dirty="0" err="1" smtClean="0">
                <a:latin typeface="AR BLANCA" pitchFamily="2" charset="0"/>
              </a:rPr>
              <a:t>T.L.Satty</a:t>
            </a:r>
            <a:endParaRPr lang="en-IN" sz="2800" dirty="0" smtClean="0">
              <a:latin typeface="AR BLANCA" pitchFamily="2" charset="0"/>
            </a:endParaRPr>
          </a:p>
          <a:p>
            <a:pPr algn="just"/>
            <a:endParaRPr lang="en-IN" sz="2800" dirty="0" smtClean="0">
              <a:latin typeface="AR BLANCA" pitchFamily="2" charset="0"/>
            </a:endParaRPr>
          </a:p>
          <a:p>
            <a:pPr algn="just"/>
            <a:r>
              <a:rPr lang="en-IN" sz="2800" dirty="0" smtClean="0">
                <a:latin typeface="AR BLANCA" pitchFamily="2" charset="0"/>
              </a:rPr>
              <a:t>“Operations Research is applied decision theory. It uses any scientific, mathematical or logical means to attempt to cope with the problems that confront </a:t>
            </a:r>
            <a:r>
              <a:rPr lang="en-IN" sz="2800" dirty="0" err="1" smtClean="0">
                <a:latin typeface="AR BLANCA" pitchFamily="2" charset="0"/>
              </a:rPr>
              <a:t>thw</a:t>
            </a:r>
            <a:r>
              <a:rPr lang="en-IN" sz="2800" dirty="0" smtClean="0">
                <a:latin typeface="AR BLANCA" pitchFamily="2" charset="0"/>
              </a:rPr>
              <a:t> executive, when he tries to achieve a thorough- going rationality in </a:t>
            </a:r>
            <a:r>
              <a:rPr lang="en-IN" sz="2800" dirty="0" err="1" smtClean="0">
                <a:latin typeface="AR BLANCA" pitchFamily="2" charset="0"/>
              </a:rPr>
              <a:t>dealinig</a:t>
            </a:r>
            <a:r>
              <a:rPr lang="en-IN" sz="2800" dirty="0" smtClean="0">
                <a:latin typeface="AR BLANCA" pitchFamily="2" charset="0"/>
              </a:rPr>
              <a:t> with his decision problems”			-</a:t>
            </a:r>
            <a:r>
              <a:rPr lang="en-IN" sz="2800" dirty="0" err="1" smtClean="0">
                <a:latin typeface="AR BLANCA" pitchFamily="2" charset="0"/>
              </a:rPr>
              <a:t>D.W.Miller</a:t>
            </a:r>
            <a:r>
              <a:rPr lang="en-IN" sz="2800" dirty="0" smtClean="0">
                <a:latin typeface="AR BLANCA" pitchFamily="2" charset="0"/>
              </a:rPr>
              <a:t> &amp; </a:t>
            </a:r>
            <a:r>
              <a:rPr lang="en-IN" sz="2800" dirty="0" err="1" smtClean="0">
                <a:latin typeface="AR BLANCA" pitchFamily="2" charset="0"/>
              </a:rPr>
              <a:t>M.K.Starr</a:t>
            </a:r>
            <a:endParaRPr lang="en-IN" sz="2800" dirty="0">
              <a:latin typeface="AR BLANCA" pitchFamily="2"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79488"/>
            <a:ext cx="10972800" cy="715962"/>
          </a:xfrm>
        </p:spPr>
        <p:txBody>
          <a:bodyPr>
            <a:normAutofit fontScale="90000"/>
          </a:bodyPr>
          <a:lstStyle/>
          <a:p>
            <a:r>
              <a:rPr lang="en-IN" dirty="0" smtClean="0"/>
              <a:t/>
            </a:r>
            <a:br>
              <a:rPr lang="en-IN" dirty="0" smtClean="0"/>
            </a:br>
            <a:r>
              <a:rPr lang="en-IN" dirty="0" smtClean="0"/>
              <a:t>                    MODELS </a:t>
            </a:r>
            <a:r>
              <a:rPr lang="en-IN" dirty="0" smtClean="0"/>
              <a:t>OF OPERATION RESEARCH</a:t>
            </a:r>
            <a:br>
              <a:rPr lang="en-IN" dirty="0" smtClean="0"/>
            </a:br>
            <a:endParaRPr lang="en-IN" dirty="0"/>
          </a:p>
        </p:txBody>
      </p:sp>
      <p:graphicFrame>
        <p:nvGraphicFramePr>
          <p:cNvPr id="8" name="Content Placeholder 7"/>
          <p:cNvGraphicFramePr>
            <a:graphicFrameLocks noGrp="1"/>
          </p:cNvGraphicFramePr>
          <p:nvPr>
            <p:ph idx="1"/>
          </p:nvPr>
        </p:nvGraphicFramePr>
        <p:xfrm>
          <a:off x="304800" y="2047875"/>
          <a:ext cx="11887200" cy="48101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Iconic Models</a:t>
            </a:r>
            <a:endParaRPr lang="en-IN" dirty="0"/>
          </a:p>
        </p:txBody>
      </p:sp>
      <p:sp>
        <p:nvSpPr>
          <p:cNvPr id="3" name="Content Placeholder 2"/>
          <p:cNvSpPr>
            <a:spLocks noGrp="1"/>
          </p:cNvSpPr>
          <p:nvPr>
            <p:ph idx="1"/>
          </p:nvPr>
        </p:nvSpPr>
        <p:spPr>
          <a:blipFill>
            <a:blip r:embed="rId2"/>
            <a:tile tx="0" ty="0" sx="100000" sy="100000" flip="none" algn="tl"/>
          </a:blipFill>
        </p:spPr>
        <p:txBody>
          <a:bodyPr>
            <a:normAutofit fontScale="70000" lnSpcReduction="20000"/>
          </a:bodyPr>
          <a:lstStyle/>
          <a:p>
            <a:endParaRPr lang="en-IN" dirty="0" smtClean="0">
              <a:solidFill>
                <a:srgbClr val="FF0066"/>
              </a:solidFill>
              <a:latin typeface="AR BLANCA" pitchFamily="2" charset="0"/>
            </a:endParaRPr>
          </a:p>
          <a:p>
            <a:pPr>
              <a:buNone/>
            </a:pPr>
            <a:endParaRPr lang="en-IN" sz="4800" dirty="0" smtClean="0">
              <a:solidFill>
                <a:srgbClr val="FF0066"/>
              </a:solidFill>
              <a:latin typeface="AR BLANCA" pitchFamily="2" charset="0"/>
            </a:endParaRPr>
          </a:p>
          <a:p>
            <a:r>
              <a:rPr lang="en-IN" sz="4600" dirty="0" smtClean="0">
                <a:solidFill>
                  <a:srgbClr val="FF0066"/>
                </a:solidFill>
                <a:latin typeface="AR BLANCA" pitchFamily="2" charset="0"/>
              </a:rPr>
              <a:t>Iconic models are pictorial representation of real systems and have the appearance of the real thing.</a:t>
            </a:r>
          </a:p>
          <a:p>
            <a:r>
              <a:rPr lang="en-IN" sz="4600" dirty="0" smtClean="0">
                <a:solidFill>
                  <a:srgbClr val="FF0066"/>
                </a:solidFill>
                <a:latin typeface="AR BLANCA" pitchFamily="2" charset="0"/>
              </a:rPr>
              <a:t>They are “look- like” items to understand and interpret.</a:t>
            </a:r>
          </a:p>
          <a:p>
            <a:r>
              <a:rPr lang="en-IN" sz="4600" dirty="0" smtClean="0">
                <a:solidFill>
                  <a:srgbClr val="FF0066"/>
                </a:solidFill>
                <a:latin typeface="AR BLANCA" pitchFamily="2" charset="0"/>
              </a:rPr>
              <a:t>Easy to observe , build and describe, and difficult to manipulate.</a:t>
            </a:r>
            <a:endParaRPr lang="en-IN" sz="4600" dirty="0">
              <a:solidFill>
                <a:srgbClr val="FF0066"/>
              </a:solidFill>
              <a:latin typeface="AR BLANCA" pitchFamily="2"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Analogue Models</a:t>
            </a:r>
            <a:endParaRPr lang="en-IN" dirty="0"/>
          </a:p>
        </p:txBody>
      </p:sp>
      <p:sp>
        <p:nvSpPr>
          <p:cNvPr id="3" name="Content Placeholder 2"/>
          <p:cNvSpPr>
            <a:spLocks noGrp="1"/>
          </p:cNvSpPr>
          <p:nvPr>
            <p:ph idx="1"/>
          </p:nvPr>
        </p:nvSpPr>
        <p:spPr>
          <a:blipFill>
            <a:blip r:embed="rId2"/>
            <a:tile tx="0" ty="0" sx="100000" sy="100000" flip="none" algn="tl"/>
          </a:blipFill>
        </p:spPr>
        <p:txBody>
          <a:bodyPr>
            <a:normAutofit/>
          </a:bodyPr>
          <a:lstStyle/>
          <a:p>
            <a:r>
              <a:rPr lang="en-IN" dirty="0" smtClean="0">
                <a:solidFill>
                  <a:srgbClr val="CC3300"/>
                </a:solidFill>
                <a:latin typeface="AR BLANCA" pitchFamily="2" charset="0"/>
              </a:rPr>
              <a:t>Analogue models  are more abstract than the iconic models.</a:t>
            </a:r>
          </a:p>
          <a:p>
            <a:r>
              <a:rPr lang="en-IN" dirty="0" smtClean="0">
                <a:solidFill>
                  <a:srgbClr val="CC3300"/>
                </a:solidFill>
                <a:latin typeface="AR BLANCA" pitchFamily="2" charset="0"/>
              </a:rPr>
              <a:t>They are built by utilizing one set of properties to represent another set of properties.</a:t>
            </a:r>
          </a:p>
          <a:p>
            <a:r>
              <a:rPr lang="en-IN" dirty="0" smtClean="0">
                <a:solidFill>
                  <a:srgbClr val="CC3300"/>
                </a:solidFill>
                <a:latin typeface="AR BLANCA" pitchFamily="2" charset="0"/>
              </a:rPr>
              <a:t>These models are easy to manipulate and can represent dynamic situations</a:t>
            </a:r>
          </a:p>
          <a:p>
            <a:r>
              <a:rPr lang="en-IN" dirty="0" smtClean="0">
                <a:solidFill>
                  <a:srgbClr val="CC3300"/>
                </a:solidFill>
                <a:latin typeface="AR BLANCA" pitchFamily="2" charset="0"/>
              </a:rPr>
              <a:t>More useful than iconic because to represent the characteristics of the real system under investigation.</a:t>
            </a:r>
            <a:endParaRPr lang="en-IN" dirty="0">
              <a:solidFill>
                <a:srgbClr val="CC3300"/>
              </a:solidFill>
              <a:latin typeface="AR BLANCA" pitchFamily="2"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Mathematical( Symbolic) Models</a:t>
            </a:r>
            <a:endParaRPr lang="en-IN" dirty="0"/>
          </a:p>
        </p:txBody>
      </p:sp>
      <p:sp>
        <p:nvSpPr>
          <p:cNvPr id="3" name="Content Placeholder 2"/>
          <p:cNvSpPr>
            <a:spLocks noGrp="1"/>
          </p:cNvSpPr>
          <p:nvPr>
            <p:ph idx="1"/>
          </p:nvPr>
        </p:nvSpPr>
        <p:spPr>
          <a:solidFill>
            <a:schemeClr val="accent6">
              <a:lumMod val="75000"/>
            </a:schemeClr>
          </a:solidFill>
        </p:spPr>
        <p:txBody>
          <a:bodyPr/>
          <a:lstStyle/>
          <a:p>
            <a:r>
              <a:rPr lang="en-IN" dirty="0" smtClean="0">
                <a:latin typeface="AR BLANCA" pitchFamily="2" charset="0"/>
              </a:rPr>
              <a:t>Most abstract in nature.</a:t>
            </a:r>
          </a:p>
          <a:p>
            <a:r>
              <a:rPr lang="en-IN" dirty="0" smtClean="0">
                <a:latin typeface="AR BLANCA" pitchFamily="2" charset="0"/>
              </a:rPr>
              <a:t>Most general and precise.</a:t>
            </a:r>
          </a:p>
          <a:p>
            <a:r>
              <a:rPr lang="en-IN" dirty="0" smtClean="0">
                <a:latin typeface="AR BLANCA" pitchFamily="2" charset="0"/>
              </a:rPr>
              <a:t>It is not always possible to depict the real system.</a:t>
            </a:r>
            <a:endParaRPr lang="en-IN" dirty="0">
              <a:latin typeface="AR BLANCA" pitchFamily="2"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996" y="343653"/>
            <a:ext cx="9613861" cy="1080938"/>
          </a:xfrm>
        </p:spPr>
        <p:txBody>
          <a:bodyPr/>
          <a:lstStyle/>
          <a:p>
            <a:r>
              <a:rPr lang="en-IN" dirty="0" smtClean="0"/>
              <a:t>Other Types of Models</a:t>
            </a:r>
            <a:endParaRPr lang="en-IN" dirty="0"/>
          </a:p>
        </p:txBody>
      </p:sp>
      <p:graphicFrame>
        <p:nvGraphicFramePr>
          <p:cNvPr id="6" name="Content Placeholder 5"/>
          <p:cNvGraphicFramePr>
            <a:graphicFrameLocks noGrp="1"/>
          </p:cNvGraphicFramePr>
          <p:nvPr>
            <p:ph idx="1"/>
          </p:nvPr>
        </p:nvGraphicFramePr>
        <p:xfrm>
          <a:off x="609600" y="1143001"/>
          <a:ext cx="11582400" cy="49831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82562"/>
          </a:xfrm>
        </p:spPr>
        <p:txBody>
          <a:bodyPr>
            <a:normAutofit fontScale="90000"/>
          </a:bodyPr>
          <a:lstStyle/>
          <a:p>
            <a:r>
              <a:rPr lang="en-IN" dirty="0" smtClean="0"/>
              <a:t/>
            </a:r>
            <a:br>
              <a:rPr lang="en-IN" dirty="0" smtClean="0"/>
            </a:br>
            <a:r>
              <a:rPr lang="en-IN" sz="3100" dirty="0" smtClean="0"/>
              <a:t/>
            </a:r>
            <a:br>
              <a:rPr lang="en-IN" sz="3100" dirty="0" smtClean="0"/>
            </a:br>
            <a:r>
              <a:rPr lang="en-IN" sz="3100" dirty="0" smtClean="0"/>
              <a:t>Scope of Operation Research</a:t>
            </a:r>
            <a:endParaRPr lang="en-IN" dirty="0"/>
          </a:p>
        </p:txBody>
      </p:sp>
      <p:graphicFrame>
        <p:nvGraphicFramePr>
          <p:cNvPr id="4" name="Content Placeholder 3"/>
          <p:cNvGraphicFramePr>
            <a:graphicFrameLocks noGrp="1"/>
          </p:cNvGraphicFramePr>
          <p:nvPr>
            <p:ph idx="1"/>
          </p:nvPr>
        </p:nvGraphicFramePr>
        <p:xfrm>
          <a:off x="609600" y="838201"/>
          <a:ext cx="10972800" cy="5287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tf11161285">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 xmlns:thm15="http://schemas.microsoft.com/office/thememl/2012/main" name="Berlin" id="{7B5DBA9E-B069-418E-9360-A61BDD0615A4}" vid="{C0CBE056-4EF4-4D92-969E-947779DA7A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3E14B9E1-7F97-4662-8FB1-AC5A81D5A1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913FBCD-4DF7-4ECF-9257-7B99D5499325}">
  <ds:schemaRefs>
    <ds:schemaRef ds:uri="http://schemas.microsoft.com/sharepoint/v3/contenttype/forms"/>
  </ds:schemaRefs>
</ds:datastoreItem>
</file>

<file path=customXml/itemProps3.xml><?xml version="1.0" encoding="utf-8"?>
<ds:datastoreItem xmlns:ds="http://schemas.openxmlformats.org/officeDocument/2006/customXml" ds:itemID="{FE0B8658-DE86-42E1-9D01-970FE6B6ABA5}">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tf11161285</Template>
  <TotalTime>0</TotalTime>
  <Words>510</Words>
  <Application>Microsoft Office PowerPoint</Application>
  <PresentationFormat>Custom</PresentationFormat>
  <Paragraphs>161</Paragraphs>
  <Slides>23</Slides>
  <Notes>0</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tf11161285</vt:lpstr>
      <vt:lpstr>Operations Research</vt:lpstr>
      <vt:lpstr>Operations Research</vt:lpstr>
      <vt:lpstr>Definition</vt:lpstr>
      <vt:lpstr>                     MODELS OF OPERATION RESEARCH </vt:lpstr>
      <vt:lpstr>Iconic Models</vt:lpstr>
      <vt:lpstr>Analogue Models</vt:lpstr>
      <vt:lpstr>Mathematical( Symbolic) Models</vt:lpstr>
      <vt:lpstr>Other Types of Models</vt:lpstr>
      <vt:lpstr>  Scope of Operation Research</vt:lpstr>
      <vt:lpstr> Phases of Operations  Research</vt:lpstr>
      <vt:lpstr>Advantages</vt:lpstr>
      <vt:lpstr>LIMITATIONS</vt:lpstr>
      <vt:lpstr>Slide 13</vt:lpstr>
      <vt:lpstr>Slide 14</vt:lpstr>
      <vt:lpstr>Slide 15</vt:lpstr>
      <vt:lpstr>Tools / Techniques in OR</vt:lpstr>
      <vt:lpstr>Tools / Techniques in OR</vt:lpstr>
      <vt:lpstr>Tools / Techniques in OR</vt:lpstr>
      <vt:lpstr>Tools / Techniques in OR</vt:lpstr>
      <vt:lpstr>Tools / Techniques in OR</vt:lpstr>
      <vt:lpstr>Characteristics of OR</vt:lpstr>
      <vt:lpstr>Slide 22</vt:lpstr>
      <vt:lpstr>Slide 23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2019-12-01T06:58:29Z</dcterms:created>
  <dcterms:modified xsi:type="dcterms:W3CDTF">2020-04-21T17:40:06Z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