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1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8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254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73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7096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48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4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832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151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45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71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137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002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55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36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176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291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369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67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6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4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4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9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3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1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DC93E-2AF8-4351-966E-265CCE9D2FB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53A28D6-C988-4388-BD7C-17FA8CD1CB8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5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020490-3EF6-43C8-9A51-7D3F2487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dirty="0">
                <a:solidFill>
                  <a:srgbClr val="7030A0"/>
                </a:solidFill>
                <a:latin typeface="Arial Black" panose="020B0A04020102020204" pitchFamily="34" charset="0"/>
              </a:rPr>
              <a:t>         CONTROLLING</a:t>
            </a:r>
            <a:endParaRPr lang="en-US" sz="5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7244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S.JAYALAKSHMI</a:t>
            </a:r>
          </a:p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Assistant Professor</a:t>
            </a:r>
          </a:p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BON SECOURS COLLEGE FOR WOMEN,  THANJAVUR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26" b="87113" l="1119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5" t="18794" b="15226"/>
          <a:stretch/>
        </p:blipFill>
        <p:spPr bwMode="auto">
          <a:xfrm>
            <a:off x="5498122" y="1535722"/>
            <a:ext cx="6963508" cy="549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253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25"/>
    </mc:Choice>
    <mc:Fallback xmlns="">
      <p:transition spd="slow" advTm="12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25BF01-EC04-4970-8E8A-20E86FC91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228F84F-C2D8-4983-9A35-7B922002A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083189" cy="6858000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FD47DFD-BE8F-41DA-8C9F-2A5738389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1" y="212035"/>
            <a:ext cx="5857461" cy="45057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74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9"/>
    </mc:Choice>
    <mc:Fallback xmlns="">
      <p:transition spd="slow" advTm="5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CAFD06-9200-495E-B84E-28440CF5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98985F8-C045-4336-9767-3BB2632FE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17288" cy="685799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66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8"/>
    </mc:Choice>
    <mc:Fallback xmlns="">
      <p:transition spd="slow" advTm="5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017474-6A2D-42BE-883D-2F33479EE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ABF3006-C44D-493A-AE14-34334C2D5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4278" cy="6858000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987E234-E210-4B64-8A03-1FA7F65FA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78" y="251791"/>
            <a:ext cx="7156174" cy="6606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229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6"/>
    </mc:Choice>
    <mc:Fallback xmlns="">
      <p:transition spd="slow" advTm="5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DEDDA6-C16D-46E9-8A29-5BE9AE54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8F6F2D7-2FDF-42F6-A855-849E78861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461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8"/>
    </mc:Choice>
    <mc:Fallback xmlns="">
      <p:transition spd="slow" advTm="5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E6949-014D-4EC1-87BE-60617969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82F8319-BFF9-43E8-ABDB-AAC01B931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683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6"/>
    </mc:Choice>
    <mc:Fallback xmlns="">
      <p:transition spd="slow" advTm="4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BFA9A2-3DAE-4B82-961A-EB788446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A50E330-7587-4981-86B0-11216BD9C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9322" cy="6858000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115EAE-AE7E-4663-AE7A-27041B14A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75" y="251791"/>
            <a:ext cx="6343208" cy="5917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996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"/>
    </mc:Choice>
    <mc:Fallback xmlns="">
      <p:transition spd="slow" advTm="3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15BB02-A674-42E7-BDF0-C9D4EE28F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dirty="0">
                <a:solidFill>
                  <a:srgbClr val="FFC000"/>
                </a:solidFill>
                <a:latin typeface="Impact" panose="020B0806030902050204" pitchFamily="34" charset="0"/>
              </a:rPr>
              <a:t>               STEPS OF CONTROLLING</a:t>
            </a:r>
            <a:endParaRPr lang="en-US" sz="54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292657-9A2C-49A7-B957-BA45CB367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3200" dirty="0">
                <a:solidFill>
                  <a:srgbClr val="00B0F0"/>
                </a:solidFill>
              </a:rPr>
              <a:t>ESTABLISHING STANDARDS AND METHODS FOR MEASURING PERFORMANCE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>
                <a:solidFill>
                  <a:srgbClr val="00B0F0"/>
                </a:solidFill>
              </a:rPr>
              <a:t>MEASURING PERFORMANCE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>
                <a:solidFill>
                  <a:srgbClr val="00B0F0"/>
                </a:solidFill>
              </a:rPr>
              <a:t>DETERMINING WHETHER PERFORMANCE MATCHES THE STANDARAD.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>
                <a:solidFill>
                  <a:srgbClr val="00B0F0"/>
                </a:solidFill>
              </a:rPr>
              <a:t>TAKING CORRECTIVE ACTION.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2D6C722-C565-415F-8B87-43E426A92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703" y="4837043"/>
            <a:ext cx="3326297" cy="1916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663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5"/>
    </mc:Choice>
    <mc:Fallback xmlns="">
      <p:transition spd="slow" advTm="8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D8D117-AD6A-4D2E-AE1C-886A798EB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913"/>
            <a:ext cx="12192000" cy="70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6"/>
    </mc:Choice>
    <mc:Fallback xmlns="">
      <p:transition spd="slow" advTm="181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C25427-FB1F-4B04-8151-6520D8352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6440" y="98914"/>
            <a:ext cx="7045560" cy="2541431"/>
          </a:xfrm>
        </p:spPr>
        <p:txBody>
          <a:bodyPr>
            <a:normAutofit/>
          </a:bodyPr>
          <a:lstStyle/>
          <a:p>
            <a:r>
              <a:rPr lang="en-IN" sz="3600" dirty="0" smtClean="0">
                <a:solidFill>
                  <a:srgbClr val="FFC000"/>
                </a:solidFill>
                <a:latin typeface="Impact" panose="020B0806030902050204" pitchFamily="34" charset="0"/>
              </a:rPr>
              <a:t>THESE </a:t>
            </a:r>
            <a:r>
              <a:rPr lang="en-IN" sz="3600" dirty="0">
                <a:solidFill>
                  <a:srgbClr val="FFC000"/>
                </a:solidFill>
                <a:latin typeface="Impact" panose="020B0806030902050204" pitchFamily="34" charset="0"/>
              </a:rPr>
              <a:t>ARE THE EXPLANATIONS OF CONTROLLING.</a:t>
            </a:r>
            <a:endParaRPr lang="en-US" sz="36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75" y="1443037"/>
            <a:ext cx="2143125" cy="214312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B61BB87-5A4B-4ED8-92EF-946217AB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6334" y="2722312"/>
            <a:ext cx="8637072" cy="977621"/>
          </a:xfrm>
        </p:spPr>
        <p:txBody>
          <a:bodyPr>
            <a:normAutofit fontScale="62500" lnSpcReduction="20000"/>
          </a:bodyPr>
          <a:lstStyle/>
          <a:p>
            <a:r>
              <a:rPr lang="en-IN" sz="80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THANK YOU…….</a:t>
            </a:r>
            <a:endParaRPr lang="en-US" sz="8000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433594"/>
      </p:ext>
    </p:extLst>
  </p:cSld>
  <p:clrMapOvr>
    <a:masterClrMapping/>
  </p:clrMapOvr>
  <p:transition spd="slow" advTm="425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064065-DBAB-408F-9C59-D2E501EF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116"/>
            <a:ext cx="10515600" cy="1325563"/>
          </a:xfrm>
        </p:spPr>
        <p:txBody>
          <a:bodyPr/>
          <a:lstStyle/>
          <a:p>
            <a:r>
              <a:rPr lang="en-IN" dirty="0"/>
              <a:t>          </a:t>
            </a:r>
            <a:r>
              <a:rPr lang="en-IN" sz="6000" dirty="0">
                <a:solidFill>
                  <a:srgbClr val="00B0F0"/>
                </a:solidFill>
                <a:latin typeface="Impact" panose="020B0806030902050204" pitchFamily="34" charset="0"/>
              </a:rPr>
              <a:t>SUBTITLES OF THIS CONCEPT</a:t>
            </a:r>
            <a:endParaRPr lang="en-US" sz="6000" dirty="0">
              <a:solidFill>
                <a:srgbClr val="00B0F0"/>
              </a:solidFill>
              <a:latin typeface="Impact" panose="020B080603090205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93F704-22AB-4672-9E2B-249D5B90A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solidFill>
                  <a:srgbClr val="C00000"/>
                </a:solidFill>
                <a:latin typeface="Arial Black" panose="020B0A04020102020204" pitchFamily="34" charset="0"/>
              </a:rPr>
              <a:t>CONCEPT OF CONTROLLING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IMPORTANCE OF CONTROLLING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TYPES OF CONTROLLING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STEPS OF CONTROLLING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1B92252-8DED-4475-9927-F69875CD9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13845"/>
            <a:ext cx="3869635" cy="5216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500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4"/>
    </mc:Choice>
    <mc:Fallback xmlns="">
      <p:transition spd="slow" advTm="6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57366-E80C-4DC9-B59E-8A4888E35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</a:t>
            </a:r>
            <a:r>
              <a:rPr lang="en-IN" sz="5400" dirty="0">
                <a:solidFill>
                  <a:srgbClr val="00B050"/>
                </a:solidFill>
                <a:latin typeface="Impact" panose="020B0806030902050204" pitchFamily="34" charset="0"/>
              </a:rPr>
              <a:t>CONCEPT OF CONTROLLING</a:t>
            </a:r>
            <a:endParaRPr lang="en-US" sz="5400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33E3370-BCEA-420F-8242-AA02C146F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5975"/>
            <a:ext cx="6697010" cy="4153480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5461D63-82BE-4286-A320-31AB169E8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72" y="2093843"/>
            <a:ext cx="3983728" cy="3260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131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3"/>
    </mc:Choice>
    <mc:Fallback xmlns="">
      <p:transition spd="slow" advTm="7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134DB2-7264-4B51-AA68-D1830D4D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         </a:t>
            </a:r>
            <a:r>
              <a:rPr lang="en-IN" sz="5400" dirty="0">
                <a:solidFill>
                  <a:srgbClr val="FFC000"/>
                </a:solidFill>
                <a:latin typeface="Impact" panose="020B0806030902050204" pitchFamily="34" charset="0"/>
              </a:rPr>
              <a:t>IMPORTANCE OF CONTROLLING</a:t>
            </a:r>
            <a:endParaRPr lang="en-US" sz="54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="" xmlns:a16="http://schemas.microsoft.com/office/drawing/2014/main" id="{0F7C7258-5C9F-4D4A-8FD3-51612CDE6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3" y="1690688"/>
            <a:ext cx="4191586" cy="4351338"/>
          </a:xfr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085BD4-6EDE-46EB-8DCC-08AD6F197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99" y="1524002"/>
            <a:ext cx="4812764" cy="4518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076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5"/>
    </mc:Choice>
    <mc:Fallback xmlns="">
      <p:transition spd="slow" advTm="7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0BCA8D-5622-4008-9204-271ED104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000" dirty="0">
                <a:solidFill>
                  <a:schemeClr val="accent2"/>
                </a:solidFill>
                <a:latin typeface="Impact" panose="020B0806030902050204" pitchFamily="34" charset="0"/>
              </a:rPr>
              <a:t>IMPORTANCE OF CONTROLLING ARE IN SIX  FACTS. THEY ARE</a:t>
            </a:r>
            <a:endParaRPr lang="en-US" sz="40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A26808F-D10E-433E-9FEB-A9829CADC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solidFill>
                  <a:srgbClr val="7030A0"/>
                </a:solidFill>
                <a:latin typeface="Arial Black" panose="020B0A04020102020204" pitchFamily="34" charset="0"/>
              </a:rPr>
              <a:t>ACCOMPLISHING ORGANISATIONAL GOALS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solidFill>
                  <a:srgbClr val="7030A0"/>
                </a:solidFill>
                <a:latin typeface="Arial Black" panose="020B0A04020102020204" pitchFamily="34" charset="0"/>
              </a:rPr>
              <a:t>JUDGING ACCURACY OF STANDARDS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7030A0"/>
                </a:solidFill>
                <a:latin typeface="Arial Black" panose="020B0A04020102020204" pitchFamily="34" charset="0"/>
              </a:rPr>
              <a:t>MAKING EFFICIENT USE OF RESOURCES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7030A0"/>
                </a:solidFill>
                <a:latin typeface="Arial Black" panose="020B0A04020102020204" pitchFamily="34" charset="0"/>
              </a:rPr>
              <a:t>IMPROVING EMPLOYEE MOTIVATION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7030A0"/>
                </a:solidFill>
                <a:latin typeface="Arial Black" panose="020B0A04020102020204" pitchFamily="34" charset="0"/>
              </a:rPr>
              <a:t>ENSURING ORDER AND DISCIPLINE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7030A0"/>
                </a:solidFill>
                <a:latin typeface="Arial Black" panose="020B0A04020102020204" pitchFamily="34" charset="0"/>
              </a:rPr>
              <a:t>FACILITATING COORDINATION IN ACTION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153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0"/>
    </mc:Choice>
    <mc:Fallback xmlns="">
      <p:transition spd="slow" advTm="6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88F738-D083-40C2-BBE0-5AA53139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C6899CC7-DECF-4883-85AD-D6D517E01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64626" cy="6858000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7034AA3-4E26-4F68-9409-402A3EF3E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39" y="0"/>
            <a:ext cx="5857461" cy="40816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00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3"/>
    </mc:Choice>
    <mc:Fallback xmlns="">
      <p:transition spd="slow" advTm="6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81FFE-4B21-4DF4-AA3C-D2F66368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FA0CBBE-1EE8-40C7-B928-30471D92D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85" y="0"/>
            <a:ext cx="5129473" cy="6857999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80E85AA-8CC1-40AA-B353-A1A4741D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73" y="0"/>
            <a:ext cx="7062527" cy="51683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44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2"/>
    </mc:Choice>
    <mc:Fallback xmlns="">
      <p:transition spd="slow" advTm="6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192E25-AB2E-42FE-B368-97A5A24C5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ECFF905-FD8E-4432-998B-8C6223206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16557" cy="6732103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23D5BF-826D-4D22-B8E5-8039281AC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57" y="212036"/>
            <a:ext cx="6546573" cy="40154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528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2"/>
    </mc:Choice>
    <mc:Fallback xmlns="">
      <p:transition spd="slow" advTm="3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682DD0-67A9-4FB3-A111-21DACD01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A2BB801-6FB1-47B4-95D4-22A763D44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51" y="365125"/>
            <a:ext cx="5667771" cy="1690688"/>
          </a:xfr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B121E32-7E11-4A79-9380-7D3B7D9B7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27" y="1937982"/>
            <a:ext cx="5486400" cy="49200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45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1"/>
    </mc:Choice>
    <mc:Fallback xmlns="">
      <p:transition spd="slow" advTm="2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5|2|1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371</TotalTime>
  <Words>106</Words>
  <Application>Microsoft Office PowerPoint</Application>
  <PresentationFormat>Custom</PresentationFormat>
  <Paragraphs>26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Wisp</vt:lpstr>
      <vt:lpstr>Gallery</vt:lpstr>
      <vt:lpstr>         CONTROLLING</vt:lpstr>
      <vt:lpstr>          SUBTITLES OF THIS CONCEPT</vt:lpstr>
      <vt:lpstr>             CONCEPT OF CONTROLLING</vt:lpstr>
      <vt:lpstr>         IMPORTANCE OF CONTROLLING</vt:lpstr>
      <vt:lpstr>IMPORTANCE OF CONTROLLING ARE IN SIX  FACTS. THEY ARE</vt:lpstr>
      <vt:lpstr>PowerPoint Presentation</vt:lpstr>
      <vt:lpstr>PowerPoint Presentation</vt:lpstr>
      <vt:lpstr>PowerPoint Presentation</vt:lpstr>
      <vt:lpstr>                           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STEPS OF CONTROLLING</vt:lpstr>
      <vt:lpstr>PowerPoint Presentation</vt:lpstr>
      <vt:lpstr>THESE ARE THE EXPLANATIONS OF CONTROLLING.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santhoshi . s s</dc:creator>
  <cp:lastModifiedBy>Dinesh</cp:lastModifiedBy>
  <cp:revision>21</cp:revision>
  <dcterms:created xsi:type="dcterms:W3CDTF">2020-05-23T16:50:05Z</dcterms:created>
  <dcterms:modified xsi:type="dcterms:W3CDTF">2020-05-24T06:59:29Z</dcterms:modified>
</cp:coreProperties>
</file>