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4DB6762E-425A-41DC-995D-0B4568C623FF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423601B-F261-4BAB-9CDD-25549A4D3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7F77-1FB5-47D9-A746-A12EB2557857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D150-78A2-4F54-BE45-DC4F8799B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A7DF-AF85-459B-9C0D-F5BCF62ECAC8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9238-C085-48E8-B6C7-35EBE89CF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7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E7952-D4A4-4556-99AD-261534F1C933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A09D-B6C5-420C-BB31-95E1A930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D91A8-7B92-4F27-B42E-1E20E8779861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BB0A5-248C-4425-A67C-CBC62FE70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934A-FB10-4CD5-9DFA-88FA3F27C197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672A-0FE0-467A-A096-AC62CA085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2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F4B4-A8AE-4D54-AEA5-5BB0FEFC3AD3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934C-EC34-48FB-97CA-FF9C1154C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7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9B76-04F8-4312-8AD3-9EA06CD0D471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A653-4511-4CA3-9831-E4D99E4F8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5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424C-EB97-410D-AE18-EEEF45041D3E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F4680-C247-4745-B41D-7521206FA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94518-7FAB-455E-A63B-C7BB1F91F9ED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5BE9-A555-4FA0-9AC7-8F9BD313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1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825B-96A0-4C7F-8AA9-452E1A501746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C17B-D5A6-4251-BCE0-DC79BCCB5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1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3C790F99-C32A-40F1-8127-0DDA8BADAC85}" type="datetimeFigureOut">
              <a:rPr lang="en-US"/>
              <a:pPr>
                <a:defRPr/>
              </a:pPr>
              <a:t>28-Apr-20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F6AA7778-FA2C-4A4C-A3C2-0012789B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8" r:id="rId8"/>
    <p:sldLayoutId id="2147483709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COST OF LIVING INDEX NUMBER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/>
              <a:t>                                  M. Maria Jessica</a:t>
            </a:r>
          </a:p>
        </p:txBody>
      </p:sp>
      <p:pic>
        <p:nvPicPr>
          <p:cNvPr id="2" name="2020_04_28_00_58_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7620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1. Construct cost of living index, for 2000 taking 1999 as the year from the following data using ‘Aggregate Expenditure Method’.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238277"/>
              </p:ext>
            </p:extLst>
          </p:nvPr>
        </p:nvGraphicFramePr>
        <p:xfrm>
          <a:off x="1042988" y="2324100"/>
          <a:ext cx="6777038" cy="2955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260"/>
                <a:gridCol w="1694260"/>
                <a:gridCol w="1506008"/>
                <a:gridCol w="1882510"/>
              </a:tblGrid>
              <a:tr h="365726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Article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08" marB="45708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1999 (Kg.)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08" marB="4570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Rs.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(Per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Kg.)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08" marB="4570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08" marB="45708"/>
                </a:tc>
              </a:tr>
              <a:tr h="3707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5.75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6.00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</a:tr>
              <a:tr h="3707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5.00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8.00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</a:tr>
              <a:tr h="3707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6.00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9.00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</a:tr>
              <a:tr h="3707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8.00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10.00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</a:tr>
              <a:tr h="3707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2.00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1.80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</a:tr>
              <a:tr h="3707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20.00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15.00</a:t>
                      </a:r>
                      <a:endParaRPr lang="en-US" sz="1800" dirty="0"/>
                    </a:p>
                  </a:txBody>
                  <a:tcPr marL="75300" marR="75300" marT="45708" marB="45708"/>
                </a:tc>
              </a:tr>
            </a:tbl>
          </a:graphicData>
        </a:graphic>
      </p:graphicFrame>
      <p:pic>
        <p:nvPicPr>
          <p:cNvPr id="2" name="2020_04_28_00_59_4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10200" y="99438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3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SOLUTION: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6" cy="36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506"/>
                <a:gridCol w="1129506"/>
                <a:gridCol w="1129506"/>
                <a:gridCol w="1129506"/>
                <a:gridCol w="1129506"/>
                <a:gridCol w="1129506"/>
              </a:tblGrid>
              <a:tr h="365811"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Article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26" marB="45726"/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93A299"/>
                        </a:buClr>
                        <a:buSzPct val="85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en-US" sz="19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en-US" alt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1900" b="0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26" marB="4572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26" marB="4572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kumimoji="0" lang="en-US" altLang="en-US" sz="1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en-US" alt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en-US" sz="19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en-US" sz="19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26" marB="45726"/>
                </a:tc>
                <a:tc rowSpan="2">
                  <a:txBody>
                    <a:bodyPr/>
                    <a:lstStyle/>
                    <a:p>
                      <a:pPr algn="ctr"/>
                      <a:endParaRPr kumimoji="0" lang="en-US" altLang="en-US" sz="1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en-US" alt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en-US" sz="19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en-US" alt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kumimoji="0" lang="en-US" altLang="en-US" sz="19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26" marB="45726"/>
                </a:tc>
              </a:tr>
              <a:tr h="6764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 (</a:t>
                      </a:r>
                      <a:r>
                        <a:rPr kumimoji="0" lang="en-US" alt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en-US" sz="19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alt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(</a:t>
                      </a:r>
                      <a:r>
                        <a:rPr kumimoji="0" lang="en-US" alt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en-US" sz="19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en-US" sz="1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300" marR="75300" marT="45726" marB="4572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5.75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34.50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</a:tr>
              <a:tr h="3708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</a:tr>
              <a:tr h="3708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54.00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</a:tr>
              <a:tr h="3708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</a:tr>
              <a:tr h="3708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1.80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3.60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</a:tr>
              <a:tr h="3708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20.00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</a:tr>
              <a:tr h="3708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156.60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131.50</a:t>
                      </a:r>
                      <a:endParaRPr lang="en-US" sz="1800" dirty="0"/>
                    </a:p>
                  </a:txBody>
                  <a:tcPr marL="75300" marR="75300" marT="45726" marB="45726"/>
                </a:tc>
              </a:tr>
            </a:tbl>
          </a:graphicData>
        </a:graphic>
      </p:graphicFrame>
      <p:pic>
        <p:nvPicPr>
          <p:cNvPr id="2" name="2020_04_28_01_01_4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13716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3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Cont…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Cost of living Index   =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∑p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 ∑p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0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en-US" sz="2000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× 100</a:t>
            </a:r>
          </a:p>
          <a:p>
            <a:pPr marL="0" indent="0">
              <a:buFont typeface="Arial" charset="0"/>
              <a:buNone/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156.60/131.50 × 100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=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1.1909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 100 </a:t>
            </a:r>
          </a:p>
          <a:p>
            <a:pPr marL="0" indent="0"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= 119.09</a:t>
            </a:r>
          </a:p>
          <a:p>
            <a:pPr marL="0" indent="0"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Thank you…..</a:t>
            </a:r>
          </a:p>
        </p:txBody>
      </p:sp>
      <p:pic>
        <p:nvPicPr>
          <p:cNvPr id="2" name="2020_04_28_01_03_2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11430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2" grpId="0"/>
      <p:bldP spid="512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</TotalTime>
  <Words>167</Words>
  <Application>Microsoft Office PowerPoint</Application>
  <PresentationFormat>On-screen Show (4:3)</PresentationFormat>
  <Paragraphs>92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Austin</vt:lpstr>
      <vt:lpstr>COST OF LIVING INDEX NUMBER</vt:lpstr>
      <vt:lpstr>1. Construct cost of living index, for 2000 taking 1999 as the year from the following data using ‘Aggregate Expenditure Method’.</vt:lpstr>
      <vt:lpstr>SOLUTION:</vt:lpstr>
      <vt:lpstr>Cont…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OF LIVING INDEX NUMBER</dc:title>
  <dc:creator>ammu</dc:creator>
  <cp:lastModifiedBy>ammu</cp:lastModifiedBy>
  <cp:revision>34</cp:revision>
  <dcterms:created xsi:type="dcterms:W3CDTF">2020-04-26T17:21:09Z</dcterms:created>
  <dcterms:modified xsi:type="dcterms:W3CDTF">2020-04-27T20:08:57Z</dcterms:modified>
</cp:coreProperties>
</file>