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70" r:id="rId4"/>
    <p:sldId id="268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prevue.com/different-retail-window-displays-tip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772400" cy="1975104"/>
          </a:xfrm>
        </p:spPr>
        <p:txBody>
          <a:bodyPr/>
          <a:lstStyle/>
          <a:p>
            <a:r>
              <a:rPr lang="en-US" dirty="0" smtClean="0"/>
              <a:t>TYPES OF WINDOW DISPLAY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IN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S.Manohari</a:t>
            </a:r>
            <a:r>
              <a:rPr lang="en-IN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IN" dirty="0" smtClean="0">
                <a:latin typeface="Andalus" pitchFamily="18" charset="-78"/>
                <a:cs typeface="Andalus" pitchFamily="18" charset="-78"/>
              </a:rPr>
              <a:t>MS</a:t>
            </a:r>
            <a:r>
              <a:rPr lang="en-IN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c., FT.</a:t>
            </a:r>
          </a:p>
          <a:p>
            <a:r>
              <a:rPr lang="en-IN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Assistant professor,</a:t>
            </a:r>
          </a:p>
          <a:p>
            <a:r>
              <a:rPr lang="en-IN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Department of fashion technology and costume designing,</a:t>
            </a:r>
          </a:p>
          <a:p>
            <a:r>
              <a:rPr lang="en-IN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Bon </a:t>
            </a:r>
            <a:r>
              <a:rPr lang="en-IN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secours</a:t>
            </a:r>
            <a:r>
              <a:rPr lang="en-IN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college for women,</a:t>
            </a:r>
          </a:p>
          <a:p>
            <a:r>
              <a:rPr lang="en-IN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Thanjavur</a:t>
            </a:r>
            <a:r>
              <a:rPr lang="en-IN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Shadow Box </a:t>
            </a:r>
            <a:r>
              <a:rPr lang="en-IN" dirty="0" smtClean="0"/>
              <a:t>Window </a:t>
            </a:r>
            <a:r>
              <a:rPr lang="en-IN" dirty="0" smtClean="0"/>
              <a:t>Display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819400" cy="45720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Shadow boxes are small entities usually found near the entry of a store. It is perfect display in luxury items like jewellery and watches. Shadow box requires individual </a:t>
            </a:r>
            <a:r>
              <a:rPr lang="en-IN" sz="2400" dirty="0" smtClean="0"/>
              <a:t>lighting.</a:t>
            </a:r>
            <a:endParaRPr lang="en-US" sz="2400" dirty="0"/>
          </a:p>
        </p:txBody>
      </p:sp>
      <p:pic>
        <p:nvPicPr>
          <p:cNvPr id="5" name="Content Placeholder 4" descr="shadw+box+window+displa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2160219"/>
            <a:ext cx="5486400" cy="312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Windowless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743200" cy="4572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It is wide opening at the friend of this store will bring customers into the shop for merchandise easily visible to the passer  by.</a:t>
            </a:r>
            <a:endParaRPr lang="en-US" sz="2800" dirty="0"/>
          </a:p>
        </p:txBody>
      </p:sp>
      <p:pic>
        <p:nvPicPr>
          <p:cNvPr id="5" name="Content Placeholder 4" descr="windowles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Island window display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en-IN" sz="2800" dirty="0" smtClean="0"/>
              <a:t>Island window displays can only be seen in the large department and flagship stores. such a window display request shoes space. retailers use this type of window display to create a sense of focus on the latest products or promotions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5" name="Content Placeholder 4" descr="isla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5800" y="1600200"/>
            <a:ext cx="4438650" cy="295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Elevated windows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733800" cy="4572000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 smtClean="0"/>
              <a:t>This type of elevated display is used to rise featured products enough to catch the eye , usually combined with a graphic display or method of displaying the item itself to raise awareness even further. It can either be closed or open window that is located in a higher level.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5" name="Content Placeholder 4" descr="elevat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6800" y="2438400"/>
            <a:ext cx="3657600" cy="275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772400" cy="3886200"/>
          </a:xfrm>
        </p:spPr>
        <p:txBody>
          <a:bodyPr/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sz="3600" b="1" dirty="0" smtClean="0"/>
              <a:t>What is Visual </a:t>
            </a:r>
            <a:r>
              <a:rPr lang="en-US" sz="3600" b="1" dirty="0" smtClean="0"/>
              <a:t>merchandising</a:t>
            </a:r>
            <a:r>
              <a:rPr lang="en-US" sz="3600" dirty="0" smtClean="0"/>
              <a:t>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Visual merchandising</a:t>
            </a:r>
            <a:r>
              <a:rPr lang="en-US" dirty="0" smtClean="0"/>
              <a:t> is the practice in the retail industry of developing floor plans and three-dimensional displays in order to maximize sales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Both goods and services can be displayed to highlight their features and benefits. The purpose of such visual merchandising is to attract, engage, and motivate the customer towards making a purchase.</a:t>
            </a:r>
          </a:p>
          <a:p>
            <a:r>
              <a:rPr lang="en-US" dirty="0" smtClean="0"/>
              <a:t>Visual merchandising commonly occurs in retail spaces such as stores.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 merchandising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" name="Content Placeholder 9" descr="Visual-Merchandis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7707031" cy="5060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Window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attract customers to a store, window displays are described  as the dressing of larger windows in the front facade of a shop. </a:t>
            </a:r>
          </a:p>
          <a:p>
            <a:r>
              <a:rPr lang="en-US" dirty="0" smtClean="0"/>
              <a:t>The most basic meaning of a window display is that a window display is the arrangement of items in a way that, </a:t>
            </a:r>
            <a:r>
              <a:rPr lang="en-US" dirty="0" smtClean="0"/>
              <a:t>attracts </a:t>
            </a:r>
            <a:r>
              <a:rPr lang="en-US" dirty="0" smtClean="0"/>
              <a:t>customers.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WINDOW DISPLAY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1. Closed Window Displays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2. Open Back Window Displays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3. </a:t>
            </a:r>
            <a:r>
              <a:rPr lang="en-US" dirty="0" smtClean="0">
                <a:hlinkClick r:id="rId2"/>
              </a:rPr>
              <a:t>Angled  </a:t>
            </a:r>
            <a:r>
              <a:rPr lang="en-US" dirty="0" smtClean="0">
                <a:hlinkClick r:id="rId2"/>
              </a:rPr>
              <a:t>Window Displays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4. </a:t>
            </a:r>
            <a:r>
              <a:rPr lang="en-US" dirty="0" smtClean="0">
                <a:hlinkClick r:id="rId2"/>
              </a:rPr>
              <a:t>Corner window </a:t>
            </a:r>
            <a:r>
              <a:rPr lang="en-US" dirty="0" smtClean="0">
                <a:hlinkClick r:id="rId2"/>
              </a:rPr>
              <a:t>Displays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5. Shadowbox </a:t>
            </a:r>
            <a:r>
              <a:rPr lang="en-US" dirty="0" smtClean="0">
                <a:hlinkClick r:id="rId2"/>
              </a:rPr>
              <a:t>Displays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6</a:t>
            </a:r>
            <a:r>
              <a:rPr lang="en-US" dirty="0" smtClean="0">
                <a:hlinkClick r:id="rId2"/>
              </a:rPr>
              <a:t>.  Windowless Displays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7. Island </a:t>
            </a:r>
            <a:r>
              <a:rPr lang="en-US" dirty="0" smtClean="0">
                <a:hlinkClick r:id="rId2"/>
              </a:rPr>
              <a:t>Window </a:t>
            </a:r>
            <a:r>
              <a:rPr lang="en-US" dirty="0" smtClean="0">
                <a:hlinkClick r:id="rId2"/>
              </a:rPr>
              <a:t>Displays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8.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Elevated Window </a:t>
            </a:r>
            <a:r>
              <a:rPr lang="en-US" dirty="0" smtClean="0">
                <a:hlinkClick r:id="rId2"/>
              </a:rPr>
              <a:t>Displays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Closed back window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IN" sz="3200" dirty="0" smtClean="0"/>
              <a:t>It has a large pan of glass at the front and a solid back wall and two sides with their hide and door access the window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8" name="Content Placeholder 7" descr="visual-merchandising-15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1661550"/>
            <a:ext cx="5486400" cy="411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Open back window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N" sz="3200" dirty="0" smtClean="0"/>
              <a:t>These have side walls but no back wall allowing the interior of the shop to be seen from the street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5" name="Content Placeholder 4" descr="Open Back Wind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Angled window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It’s much like this right front in that its follows a true line but the monotony is relieved by angles away from the sidewalk </a:t>
            </a:r>
            <a:r>
              <a:rPr lang="en-IN" sz="2800" dirty="0" smtClean="0"/>
              <a:t>contour.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5" name="Content Placeholder 4" descr="angl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33875" y="2339975"/>
            <a:ext cx="3676650" cy="276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Corner window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The window wrapped around the corner list of the placement of stock is important because it will be visible from both directions.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5" name="Content Placeholder 4" descr="corn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2400" y="1219200"/>
            <a:ext cx="4495800" cy="3946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</TotalTime>
  <Words>365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TYPES OF WINDOW DISPLAY</vt:lpstr>
      <vt:lpstr> What is Visual merchandising </vt:lpstr>
      <vt:lpstr>Visual merchandising </vt:lpstr>
      <vt:lpstr>What Is Window Display</vt:lpstr>
      <vt:lpstr>TYPES OF WINDOW DISPLAY</vt:lpstr>
      <vt:lpstr>Closed back window </vt:lpstr>
      <vt:lpstr>Open back window </vt:lpstr>
      <vt:lpstr>Angled window </vt:lpstr>
      <vt:lpstr>Corner window </vt:lpstr>
      <vt:lpstr>Shadow Box Window Display </vt:lpstr>
      <vt:lpstr>Windowless </vt:lpstr>
      <vt:lpstr>Island window display </vt:lpstr>
      <vt:lpstr>Elevated windows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WINDOW DISPLAY</dc:title>
  <dc:creator>savithri</dc:creator>
  <cp:lastModifiedBy>savithri</cp:lastModifiedBy>
  <cp:revision>7</cp:revision>
  <dcterms:created xsi:type="dcterms:W3CDTF">2006-08-16T00:00:00Z</dcterms:created>
  <dcterms:modified xsi:type="dcterms:W3CDTF">2020-04-11T07:23:05Z</dcterms:modified>
</cp:coreProperties>
</file>