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FBE0-EB79-49CB-8876-0F533690B15F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FF25E7-6F27-4A77-BC05-22F3E38FB6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FBE0-EB79-49CB-8876-0F533690B15F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25E7-6F27-4A77-BC05-22F3E38FB6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FBE0-EB79-49CB-8876-0F533690B15F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25E7-6F27-4A77-BC05-22F3E38FB6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FBE0-EB79-49CB-8876-0F533690B15F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25E7-6F27-4A77-BC05-22F3E38FB6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FBE0-EB79-49CB-8876-0F533690B15F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FF25E7-6F27-4A77-BC05-22F3E38FB66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FBE0-EB79-49CB-8876-0F533690B15F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25E7-6F27-4A77-BC05-22F3E38FB6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FBE0-EB79-49CB-8876-0F533690B15F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25E7-6F27-4A77-BC05-22F3E38FB6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FBE0-EB79-49CB-8876-0F533690B15F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25E7-6F27-4A77-BC05-22F3E38FB6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FBE0-EB79-49CB-8876-0F533690B15F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25E7-6F27-4A77-BC05-22F3E38FB6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FBE0-EB79-49CB-8876-0F533690B15F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25E7-6F27-4A77-BC05-22F3E38FB66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FBE0-EB79-49CB-8876-0F533690B15F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FF25E7-6F27-4A77-BC05-22F3E38FB66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3CFFBE0-EB79-49CB-8876-0F533690B15F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7AFF25E7-6F27-4A77-BC05-22F3E38FB6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2438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4800" dirty="0" smtClean="0"/>
              <a:t>Window </a:t>
            </a:r>
            <a:r>
              <a:rPr lang="en-US" sz="4800" dirty="0"/>
              <a:t>display</a:t>
            </a:r>
            <a:br>
              <a:rPr lang="en-US" sz="4800" dirty="0"/>
            </a:br>
            <a:r>
              <a:rPr lang="en-US" sz="1400" dirty="0" err="1"/>
              <a:t>ms.m.vandhana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asst. prof. dept. of fashion technology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1400" dirty="0"/>
              <a:t>bon </a:t>
            </a:r>
            <a:r>
              <a:rPr lang="en-US" sz="1400" dirty="0" err="1"/>
              <a:t>secours</a:t>
            </a:r>
            <a:r>
              <a:rPr lang="en-US" sz="1400" dirty="0"/>
              <a:t> college for women</a:t>
            </a:r>
            <a:endParaRPr lang="en-US" sz="1400" dirty="0"/>
          </a:p>
        </p:txBody>
      </p:sp>
      <p:pic>
        <p:nvPicPr>
          <p:cNvPr id="12290" name="Picture 2" descr="Importance of window displa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2488640"/>
            <a:ext cx="8759825" cy="406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269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Angled front display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15" y="1524000"/>
            <a:ext cx="7017485" cy="4673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814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6" t="3607" r="6119" b="7143"/>
          <a:stretch/>
        </p:blipFill>
        <p:spPr bwMode="auto">
          <a:xfrm>
            <a:off x="228600" y="13855"/>
            <a:ext cx="8492836" cy="651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875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837882"/>
          </a:xfrm>
        </p:spPr>
        <p:txBody>
          <a:bodyPr/>
          <a:lstStyle/>
          <a:p>
            <a:r>
              <a:rPr lang="en-US" dirty="0" smtClean="0"/>
              <a:t>Corner window 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28439"/>
            <a:ext cx="6858000" cy="5154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847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box window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571500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813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Windowless 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821490" cy="440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561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Island Window Display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>
            <a:normAutofit/>
          </a:bodyPr>
          <a:lstStyle/>
          <a:p>
            <a:r>
              <a:rPr lang="en-US" dirty="0"/>
              <a:t>Island window displays are usually found in large department and flagship stores, where retailers have a huge space to fill but also want to create a sense of focus on the latest products or promotions.</a:t>
            </a:r>
          </a:p>
        </p:txBody>
      </p:sp>
    </p:spTree>
    <p:extLst>
      <p:ext uri="{BB962C8B-B14F-4D97-AF65-F5344CB8AC3E}">
        <p14:creationId xmlns:p14="http://schemas.microsoft.com/office/powerpoint/2010/main" val="2728331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portance of window displa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649729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281924"/>
            <a:ext cx="7924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Island Window Display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309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406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Window Displays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dirty="0" smtClean="0"/>
              <a:t>From the elements incorporated within visual merchandising, window displays are often the most direct in attracting potential new customers.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dirty="0" smtClean="0"/>
              <a:t>They </a:t>
            </a:r>
            <a:r>
              <a:rPr lang="en-US" dirty="0"/>
              <a:t>are usually the first point of visual contact a consumer has with a store and the starting step of the retail experience.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dirty="0"/>
              <a:t>Eye-catching and appealing window displays can easily be the difference between a consumer coming into the store to view more or walking by. 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629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5791200" cy="1371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importance of window displays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dirty="0" smtClean="0"/>
              <a:t>Retailers </a:t>
            </a:r>
            <a:r>
              <a:rPr lang="en-US" dirty="0"/>
              <a:t>need an effective window display in order to drive traffic into their stores. It's a unique form of advertising which defines a store and gives the consumer an idea of what the brand is all about.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dirty="0"/>
              <a:t>They are an effective form of merchandising and often creative and different types of window displays create talking points amongst consumers and other retailers.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725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window displays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Open back </a:t>
            </a:r>
            <a:r>
              <a:rPr lang="en-US" dirty="0"/>
              <a:t>Window Display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Closed </a:t>
            </a:r>
            <a:r>
              <a:rPr lang="en-US" dirty="0" smtClean="0"/>
              <a:t>back Window Display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Straight front Window Display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Angled front Window Display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Corner </a:t>
            </a:r>
            <a:r>
              <a:rPr lang="en-US" dirty="0"/>
              <a:t>Window Displays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Windowless </a:t>
            </a:r>
            <a:r>
              <a:rPr lang="en-US" dirty="0"/>
              <a:t>Displays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Shadowbox window </a:t>
            </a:r>
            <a:r>
              <a:rPr lang="en-US" dirty="0" smtClean="0"/>
              <a:t>displays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Island Window Display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875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0282"/>
            <a:ext cx="8879968" cy="666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45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back window</a:t>
            </a:r>
            <a:endParaRPr lang="en-US" dirty="0"/>
          </a:p>
        </p:txBody>
      </p:sp>
      <p:pic>
        <p:nvPicPr>
          <p:cNvPr id="2050" name="Picture 2" descr="Image result for open window display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70676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672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718"/>
            <a:ext cx="9067800" cy="837882"/>
          </a:xfrm>
        </p:spPr>
        <p:txBody>
          <a:bodyPr/>
          <a:lstStyle/>
          <a:p>
            <a:r>
              <a:rPr lang="en-US" dirty="0" smtClean="0"/>
              <a:t>Closed back window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6979708" cy="523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828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24" y="0"/>
            <a:ext cx="8575168" cy="643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348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219780" cy="617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1377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32</TotalTime>
  <Words>233</Words>
  <Application>Microsoft Office PowerPoint</Application>
  <PresentationFormat>On-screen Show (4:3)</PresentationFormat>
  <Paragraphs>27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Essential</vt:lpstr>
      <vt:lpstr>Window display ms.m.vandhana asst. prof. dept. of fashion technology bon secours college for women</vt:lpstr>
      <vt:lpstr>Window Displays </vt:lpstr>
      <vt:lpstr>The importance of window displays </vt:lpstr>
      <vt:lpstr>Types of window displays</vt:lpstr>
      <vt:lpstr>PowerPoint Presentation</vt:lpstr>
      <vt:lpstr>Open back window</vt:lpstr>
      <vt:lpstr>Closed back window</vt:lpstr>
      <vt:lpstr>PowerPoint Presentation</vt:lpstr>
      <vt:lpstr>PowerPoint Presentation</vt:lpstr>
      <vt:lpstr>Angled front display</vt:lpstr>
      <vt:lpstr>PowerPoint Presentation</vt:lpstr>
      <vt:lpstr>Corner window </vt:lpstr>
      <vt:lpstr>Shadow box window</vt:lpstr>
      <vt:lpstr>Windowless </vt:lpstr>
      <vt:lpstr>Island Window Display 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</cp:revision>
  <dcterms:created xsi:type="dcterms:W3CDTF">2020-01-07T12:27:48Z</dcterms:created>
  <dcterms:modified xsi:type="dcterms:W3CDTF">2020-04-10T14:17:01Z</dcterms:modified>
</cp:coreProperties>
</file>