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mp3" ContentType="audio/mpeg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slides/slide15.xml" ContentType="application/vnd.openxmlformats-officedocument.presentationml.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3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58" r:id="rId5"/>
    <p:sldId id="259" r:id="rId6"/>
    <p:sldId id="260" r:id="rId7"/>
    <p:sldId id="261" r:id="rId8"/>
    <p:sldId id="262" r:id="rId9"/>
    <p:sldId id="298" r:id="rId10"/>
    <p:sldId id="299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8" r:id="rId19"/>
  </p:sldIdLst>
  <p:sldSz type="screen16x9" cy="6858000" cx="12192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09A9E6"/>
    <a:srgbClr val="FDAE35"/>
    <a:srgbClr val="BC85BA"/>
    <a:srgbClr val="75BAF3"/>
    <a:srgbClr val="6FD2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969" autoAdjust="0"/>
    <p:restoredTop sz="94617" autoAdjust="0"/>
  </p:normalViewPr>
  <p:slideViewPr>
    <p:cSldViewPr showGuides="1" snapToGrid="0">
      <p:cViewPr>
        <p:scale>
          <a:sx n="66" d="100"/>
          <a:sy n="66" d="100"/>
        </p:scale>
        <p:origin x="-1286" y="-288"/>
      </p:cViewPr>
      <p:guideLst>
        <p:guide orient="horz" pos="217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808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0F9B84EA-7D68-4D60-9CB1-D50884785D1C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809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810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8D4E0FC9-F1F8-4FAE-9988-3BA365CFD46F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802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74715D2B-AA3C-4E68-9C40-ED3A7864D5BA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803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CN"/>
          </a:p>
        </p:txBody>
      </p:sp>
      <p:sp>
        <p:nvSpPr>
          <p:cNvPr id="1048804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80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80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58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0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0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1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1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2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2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6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6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64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9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9CE4AA-EF1B-4FD8-A4C1-71D88130734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Picture 2" descr="D:\PS素材\ps素材\69a075cbc792ae47995306fbcfec0603.jpg"/>
          <p:cNvPicPr>
            <a:picLocks noChangeAspect="1" noChangeArrowheads="1"/>
          </p:cNvPicPr>
          <p:nvPr userDrawn="1"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-1" y="0"/>
            <a:ext cx="12185057" cy="6875616"/>
          </a:xfrm>
          <a:prstGeom prst="rect"/>
          <a:noFill/>
        </p:spPr>
      </p:pic>
    </p:spTree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5AEDDD-520A-4448-9953-24F4A2F51F3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B3907B-CFA6-4B39-A3C3-EA8961DC0F8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p:transition spd="slow"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790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791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/>
              <a:t>编辑母版文本样式</a:t>
            </a:r>
            <a:endParaRPr altLang="en-US" lang="zh-CN"/>
          </a:p>
        </p:txBody>
      </p:sp>
      <p:sp>
        <p:nvSpPr>
          <p:cNvPr id="104879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5AEDDD-520A-4448-9953-24F4A2F51F3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9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9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B3907B-CFA6-4B39-A3C3-EA8961DC0F8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p:transition spd="slow"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774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775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/>
              <a:t>编辑母版文本样式</a:t>
            </a:r>
            <a:endParaRPr altLang="en-US" lang="zh-CN"/>
          </a:p>
        </p:txBody>
      </p:sp>
      <p:sp>
        <p:nvSpPr>
          <p:cNvPr id="104877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5AEDDD-520A-4448-9953-24F4A2F51F3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7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7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B3907B-CFA6-4B39-A3C3-EA8961DC0F8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p:transition spd="slow"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797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7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5AEDDD-520A-4448-9953-24F4A2F51F3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B3907B-CFA6-4B39-A3C3-EA8961DC0F8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p:transition spd="slow" advClick="0"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竖排标题与文本"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780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78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15AEDDD-520A-4448-9953-24F4A2F51F3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8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8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B3907B-CFA6-4B39-A3C3-EA8961DC0F8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p:transition spd="slow" advClick="0"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9233126" y="1636351"/>
            <a:ext cx="2092804" cy="1395202"/>
          </a:xfrm>
          <a:custGeom>
            <a:avLst/>
            <a:gdLst>
              <a:gd name="connsiteX0" fmla="*/ 0 w 2092804"/>
              <a:gd name="connsiteY0" fmla="*/ 0 h 1395202"/>
              <a:gd name="connsiteX1" fmla="*/ 2092804 w 2092804"/>
              <a:gd name="connsiteY1" fmla="*/ 0 h 1395202"/>
              <a:gd name="connsiteX2" fmla="*/ 2092804 w 2092804"/>
              <a:gd name="connsiteY2" fmla="*/ 1395202 h 1395202"/>
              <a:gd name="connsiteX3" fmla="*/ 0 w 2092804"/>
              <a:gd name="connsiteY3" fmla="*/ 1395202 h 139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804" h="1395202">
                <a:moveTo>
                  <a:pt x="0" y="0"/>
                </a:moveTo>
                <a:lnTo>
                  <a:pt x="2092804" y="0"/>
                </a:lnTo>
                <a:lnTo>
                  <a:pt x="2092804" y="1395202"/>
                </a:lnTo>
                <a:lnTo>
                  <a:pt x="0" y="1395202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680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6148391" y="1634740"/>
            <a:ext cx="2949144" cy="4424397"/>
          </a:xfrm>
          <a:custGeom>
            <a:avLst/>
            <a:gdLst>
              <a:gd name="connsiteX0" fmla="*/ 0 w 2949144"/>
              <a:gd name="connsiteY0" fmla="*/ 0 h 4424397"/>
              <a:gd name="connsiteX1" fmla="*/ 2949144 w 2949144"/>
              <a:gd name="connsiteY1" fmla="*/ 0 h 4424397"/>
              <a:gd name="connsiteX2" fmla="*/ 2949144 w 2949144"/>
              <a:gd name="connsiteY2" fmla="*/ 4424397 h 4424397"/>
              <a:gd name="connsiteX3" fmla="*/ 0 w 2949144"/>
              <a:gd name="connsiteY3" fmla="*/ 4424397 h 442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9144" h="4424397">
                <a:moveTo>
                  <a:pt x="0" y="0"/>
                </a:moveTo>
                <a:lnTo>
                  <a:pt x="2949144" y="0"/>
                </a:lnTo>
                <a:lnTo>
                  <a:pt x="2949144" y="4424397"/>
                </a:lnTo>
                <a:lnTo>
                  <a:pt x="0" y="4424397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681" name="图片占位符 12"/>
          <p:cNvSpPr>
            <a:spLocks noGrp="1"/>
          </p:cNvSpPr>
          <p:nvPr>
            <p:ph type="pic" sz="quarter" idx="14"/>
          </p:nvPr>
        </p:nvSpPr>
        <p:spPr>
          <a:xfrm>
            <a:off x="9233126" y="3153341"/>
            <a:ext cx="2092804" cy="1395202"/>
          </a:xfrm>
          <a:custGeom>
            <a:avLst/>
            <a:gdLst>
              <a:gd name="connsiteX0" fmla="*/ 0 w 2092804"/>
              <a:gd name="connsiteY0" fmla="*/ 0 h 1395202"/>
              <a:gd name="connsiteX1" fmla="*/ 2092804 w 2092804"/>
              <a:gd name="connsiteY1" fmla="*/ 0 h 1395202"/>
              <a:gd name="connsiteX2" fmla="*/ 2092804 w 2092804"/>
              <a:gd name="connsiteY2" fmla="*/ 1395202 h 1395202"/>
              <a:gd name="connsiteX3" fmla="*/ 0 w 2092804"/>
              <a:gd name="connsiteY3" fmla="*/ 1395202 h 139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804" h="1395202">
                <a:moveTo>
                  <a:pt x="0" y="0"/>
                </a:moveTo>
                <a:lnTo>
                  <a:pt x="2092804" y="0"/>
                </a:lnTo>
                <a:lnTo>
                  <a:pt x="2092804" y="1395202"/>
                </a:lnTo>
                <a:lnTo>
                  <a:pt x="0" y="1395202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682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9233126" y="4670330"/>
            <a:ext cx="2092804" cy="1395202"/>
          </a:xfrm>
          <a:custGeom>
            <a:avLst/>
            <a:gdLst>
              <a:gd name="connsiteX0" fmla="*/ 0 w 2092804"/>
              <a:gd name="connsiteY0" fmla="*/ 0 h 1395202"/>
              <a:gd name="connsiteX1" fmla="*/ 2092804 w 2092804"/>
              <a:gd name="connsiteY1" fmla="*/ 0 h 1395202"/>
              <a:gd name="connsiteX2" fmla="*/ 2092804 w 2092804"/>
              <a:gd name="connsiteY2" fmla="*/ 1395202 h 1395202"/>
              <a:gd name="connsiteX3" fmla="*/ 0 w 2092804"/>
              <a:gd name="connsiteY3" fmla="*/ 1395202 h 139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804" h="1395202">
                <a:moveTo>
                  <a:pt x="0" y="0"/>
                </a:moveTo>
                <a:lnTo>
                  <a:pt x="2092804" y="0"/>
                </a:lnTo>
                <a:lnTo>
                  <a:pt x="2092804" y="1395202"/>
                </a:lnTo>
                <a:lnTo>
                  <a:pt x="0" y="1395202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683" name="矩形 5"/>
          <p:cNvSpPr/>
          <p:nvPr userDrawn="1"/>
        </p:nvSpPr>
        <p:spPr>
          <a:xfrm>
            <a:off x="2419597" y="333781"/>
            <a:ext cx="1681480" cy="1348740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97164" name="图片 6" descr="图片包含 玩具, 玩偶  已生成高可信度的说明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flipH="1">
            <a:off x="451170" y="180306"/>
            <a:ext cx="546205" cy="1107582"/>
          </a:xfrm>
          <a:prstGeom prst="rect"/>
        </p:spPr>
      </p:pic>
      <p:cxnSp>
        <p:nvCxnSpPr>
          <p:cNvPr id="3145734" name="直接连接符 7"/>
          <p:cNvCxnSpPr>
            <a:cxnSpLocks/>
          </p:cNvCxnSpPr>
          <p:nvPr userDrawn="1"/>
        </p:nvCxnSpPr>
        <p:spPr>
          <a:xfrm>
            <a:off x="862884" y="891192"/>
            <a:ext cx="10934164" cy="0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Ph="1" nodeType="clickEffect" presetClass="entr" presetID="2" presetSubtype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Ph="1" nodeType="withEffect" presetClass="entr" presetID="2" presetSubtype="2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Ph="1" nodeType="withEffect" presetClass="entr" presetID="2" presetSubtype="2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Ph="1" nodeType="withEffect" presetClass="entr" presetID="2" presetSubtype="2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9" grpId="0"/>
      <p:bldP spid="1048680" grpId="0"/>
      <p:bldP spid="1048681" grpId="0"/>
      <p:bldP spid="104868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785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/>
              <a:t>单击此处编辑母版副标题样式</a:t>
            </a:r>
            <a:endParaRPr altLang="en-US" lang="zh-CN"/>
          </a:p>
        </p:txBody>
      </p:sp>
      <p:sp>
        <p:nvSpPr>
          <p:cNvPr id="10487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6177337-1161-4CB2-8B69-3E24C9ADD514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ED884B-F155-42E3-9801-487CD0C3BEE5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p:transition spd="slow" advClick="0" advTm="3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bg>
      <p:bgPr>
        <a:solidFill>
          <a:schemeClr val="bg1">
            <a:lumMod val="20000"/>
            <a:lumOff val="80000"/>
          </a:schemeClr>
        </a:solidFill>
      </p:bgPr>
    </p:bg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9289545" y="3895813"/>
            <a:ext cx="2144861" cy="1912319"/>
          </a:xfrm>
          <a:custGeom>
            <a:avLst/>
            <a:gdLst>
              <a:gd name="connsiteX0" fmla="*/ 0 w 2144861"/>
              <a:gd name="connsiteY0" fmla="*/ 0 h 1912319"/>
              <a:gd name="connsiteX1" fmla="*/ 2144861 w 2144861"/>
              <a:gd name="connsiteY1" fmla="*/ 0 h 1912319"/>
              <a:gd name="connsiteX2" fmla="*/ 2144861 w 2144861"/>
              <a:gd name="connsiteY2" fmla="*/ 1912319 h 1912319"/>
              <a:gd name="connsiteX3" fmla="*/ 0 w 2144861"/>
              <a:gd name="connsiteY3" fmla="*/ 1912319 h 19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4861" h="1912319">
                <a:moveTo>
                  <a:pt x="0" y="0"/>
                </a:moveTo>
                <a:lnTo>
                  <a:pt x="2144861" y="0"/>
                </a:lnTo>
                <a:lnTo>
                  <a:pt x="2144861" y="1912319"/>
                </a:lnTo>
                <a:lnTo>
                  <a:pt x="0" y="1912319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770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158886" y="3895813"/>
            <a:ext cx="2130659" cy="1912319"/>
          </a:xfrm>
          <a:custGeom>
            <a:avLst/>
            <a:gdLst>
              <a:gd name="connsiteX0" fmla="*/ 0 w 2130659"/>
              <a:gd name="connsiteY0" fmla="*/ 0 h 1912319"/>
              <a:gd name="connsiteX1" fmla="*/ 2130659 w 2130659"/>
              <a:gd name="connsiteY1" fmla="*/ 0 h 1912319"/>
              <a:gd name="connsiteX2" fmla="*/ 2130659 w 2130659"/>
              <a:gd name="connsiteY2" fmla="*/ 1912319 h 1912319"/>
              <a:gd name="connsiteX3" fmla="*/ 0 w 2130659"/>
              <a:gd name="connsiteY3" fmla="*/ 1912319 h 19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659" h="1912319">
                <a:moveTo>
                  <a:pt x="0" y="0"/>
                </a:moveTo>
                <a:lnTo>
                  <a:pt x="2130659" y="0"/>
                </a:lnTo>
                <a:lnTo>
                  <a:pt x="2130659" y="1912319"/>
                </a:lnTo>
                <a:lnTo>
                  <a:pt x="0" y="1912319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771" name="图片占位符 11"/>
          <p:cNvSpPr>
            <a:spLocks noGrp="1"/>
          </p:cNvSpPr>
          <p:nvPr>
            <p:ph type="pic" sz="quarter" idx="13"/>
          </p:nvPr>
        </p:nvSpPr>
        <p:spPr>
          <a:xfrm>
            <a:off x="5026331" y="3895813"/>
            <a:ext cx="2130659" cy="1912319"/>
          </a:xfrm>
          <a:custGeom>
            <a:avLst/>
            <a:gdLst>
              <a:gd name="connsiteX0" fmla="*/ 0 w 2130659"/>
              <a:gd name="connsiteY0" fmla="*/ 0 h 1912319"/>
              <a:gd name="connsiteX1" fmla="*/ 2130659 w 2130659"/>
              <a:gd name="connsiteY1" fmla="*/ 0 h 1912319"/>
              <a:gd name="connsiteX2" fmla="*/ 2130659 w 2130659"/>
              <a:gd name="connsiteY2" fmla="*/ 1912319 h 1912319"/>
              <a:gd name="connsiteX3" fmla="*/ 0 w 2130659"/>
              <a:gd name="connsiteY3" fmla="*/ 1912319 h 19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659" h="1912319">
                <a:moveTo>
                  <a:pt x="0" y="0"/>
                </a:moveTo>
                <a:lnTo>
                  <a:pt x="2130659" y="0"/>
                </a:lnTo>
                <a:lnTo>
                  <a:pt x="2130659" y="1912319"/>
                </a:lnTo>
                <a:lnTo>
                  <a:pt x="0" y="1912319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  <p:sp>
        <p:nvSpPr>
          <p:cNvPr id="1048772" name="图片占位符 7"/>
          <p:cNvSpPr>
            <a:spLocks noGrp="1"/>
          </p:cNvSpPr>
          <p:nvPr>
            <p:ph type="pic" sz="quarter" idx="10"/>
          </p:nvPr>
        </p:nvSpPr>
        <p:spPr>
          <a:xfrm>
            <a:off x="965926" y="1983496"/>
            <a:ext cx="4060404" cy="3824637"/>
          </a:xfrm>
          <a:custGeom>
            <a:avLst/>
            <a:gdLst>
              <a:gd name="connsiteX0" fmla="*/ 0 w 4060404"/>
              <a:gd name="connsiteY0" fmla="*/ 0 h 3824637"/>
              <a:gd name="connsiteX1" fmla="*/ 4060404 w 4060404"/>
              <a:gd name="connsiteY1" fmla="*/ 0 h 3824637"/>
              <a:gd name="connsiteX2" fmla="*/ 4060404 w 4060404"/>
              <a:gd name="connsiteY2" fmla="*/ 3824637 h 3824637"/>
              <a:gd name="connsiteX3" fmla="*/ 0 w 4060404"/>
              <a:gd name="connsiteY3" fmla="*/ 3824637 h 382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0404" h="3824637">
                <a:moveTo>
                  <a:pt x="0" y="0"/>
                </a:moveTo>
                <a:lnTo>
                  <a:pt x="4060404" y="0"/>
                </a:lnTo>
                <a:lnTo>
                  <a:pt x="4060404" y="3824637"/>
                </a:lnTo>
                <a:lnTo>
                  <a:pt x="0" y="3824637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altLang="en-US" lang="zh-CN"/>
          </a:p>
        </p:txBody>
      </p:sp>
    </p:spTree>
  </p:cSld>
  <p:clrMapOvr>
    <a:masterClrMapping/>
  </p:clrMapOvr>
  <p:transition spd="slow" advTm="0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Ph="1" nodeType="afterEffect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9" nodePh="1" nodeType="withEffect" presetClass="path" presetID="63" presetSubtype="0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Motion origin="layout" path="M 4.79167E-6 -4.07407E-6 L 0.00677 -4.07407E-6 " pathEditMode="relative" rAng="0" ptsTypes="AA">
                                      <p:cBhvr>
                                        <p:cTn dur="100" fill="hold" id="10"/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grpId="2" id="11" nodePh="1" nodeType="withEffect" presetClass="emph" presetID="8" presetSubtype="0" repeatCount="2000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Rot by="240000">
                                      <p:cBhvr>
                                        <p:cTn dur="100" fill="hold" id="12"/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Ph="1" nodeType="afterEffect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18" nodePh="1" nodeType="withEffect" presetClass="path" presetID="63" presetSubtype="0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Motion origin="layout" path="M 4.79167E-6 -4.07407E-6 L 0.00677 -4.07407E-6 " pathEditMode="relative" rAng="0" ptsTypes="AA">
                                      <p:cBhvr>
                                        <p:cTn dur="100" fill="hold" id="19"/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grpId="2" id="20" nodePh="1" nodeType="withEffect" presetClass="emph" presetID="8" presetSubtype="0" repeatCount="2000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Rot by="240000">
                                      <p:cBhvr>
                                        <p:cTn dur="100" fill="hold" id="21"/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Ph="1" nodeType="afterEffect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5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6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27" nodePh="1" nodeType="withEffect" presetClass="path" presetID="63" presetSubtype="0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Motion origin="layout" path="M 4.79167E-6 -4.07407E-6 L 0.00677 -4.07407E-6 " pathEditMode="relative" rAng="0" ptsTypes="AA">
                                      <p:cBhvr>
                                        <p:cTn dur="100" fill="hold" id="28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grpId="2" id="29" nodePh="1" nodeType="withEffect" presetClass="emph" presetID="8" presetSubtype="0" repeatCount="2000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Rot by="240000">
                                      <p:cBhvr>
                                        <p:cTn dur="100" fill="hold" id="30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2" nodePh="1" nodeType="afterEffect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4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5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grpId="1" id="36" nodePh="1" nodeType="withEffect" presetClass="path" presetID="63" presetSubtype="0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animMotion origin="layout" path="M 4.79167E-6 -4.07407E-6 L 0.00677 -4.07407E-6 " pathEditMode="relative" rAng="0" ptsTypes="AA">
                                      <p:cBhvr>
                                        <p:cTn dur="100" fill="hold" id="37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grpId="2" id="38" nodePh="1" nodeType="withEffect" presetClass="emph" presetID="8" presetSubtype="0" repeatCount="2000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Rot by="240000">
                                      <p:cBhvr>
                                        <p:cTn dur="100" fill="hold" id="39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9" grpId="0"/>
      <p:bldP spid="1048769" grpId="1"/>
      <p:bldP spid="1048769" grpId="2"/>
      <p:bldP spid="1048770" grpId="0"/>
      <p:bldP spid="1048770" grpId="1"/>
      <p:bldP spid="1048770" grpId="2"/>
      <p:bldP spid="1048771" grpId="0"/>
      <p:bldP spid="1048771" grpId="1"/>
      <p:bldP spid="1048771" grpId="2"/>
      <p:bldP spid="1048772" grpId="0"/>
      <p:bldP spid="1048772" grpId="1"/>
      <p:bldP spid="1048772" grpId="2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矩形 1"/>
          <p:cNvSpPr/>
          <p:nvPr userDrawn="1"/>
        </p:nvSpPr>
        <p:spPr>
          <a:xfrm>
            <a:off x="0" y="0"/>
            <a:ext cx="12192000" cy="6858000"/>
          </a:xfrm>
          <a:prstGeom prst="rect"/>
          <a:solidFill>
            <a:srgbClr val="75B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ea typeface="Calibri" panose="020F0502020204030204" pitchFamily="34" charset="0"/>
            </a:endParaRPr>
          </a:p>
        </p:txBody>
      </p:sp>
      <p:pic>
        <p:nvPicPr>
          <p:cNvPr id="2097191" name="图片 2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6200000" flipV="1">
            <a:off x="-1332882" y="1300848"/>
            <a:ext cx="6858000" cy="4256304"/>
          </a:xfrm>
          <a:prstGeom prst="rect"/>
        </p:spPr>
      </p:pic>
    </p:spTree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矩形 7"/>
          <p:cNvSpPr/>
          <p:nvPr userDrawn="1"/>
        </p:nvSpPr>
        <p:spPr>
          <a:xfrm>
            <a:off x="1701451" y="313909"/>
            <a:ext cx="1681480" cy="929640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zh-CN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zh-CN" b="1" dirty="0" sz="2800" kern="100" lang="en-US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矩形 7"/>
          <p:cNvSpPr/>
          <p:nvPr userDrawn="1"/>
        </p:nvSpPr>
        <p:spPr>
          <a:xfrm>
            <a:off x="1701451" y="313909"/>
            <a:ext cx="1681480" cy="929640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zh-CN" b="1" dirty="0" sz="2800" kern="100" lang="en-US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矩形 7"/>
          <p:cNvSpPr/>
          <p:nvPr userDrawn="1"/>
        </p:nvSpPr>
        <p:spPr>
          <a:xfrm>
            <a:off x="2419597" y="333781"/>
            <a:ext cx="1681480" cy="1348740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矩形 7"/>
          <p:cNvSpPr/>
          <p:nvPr userDrawn="1"/>
        </p:nvSpPr>
        <p:spPr>
          <a:xfrm>
            <a:off x="1701451" y="257043"/>
            <a:ext cx="1681480" cy="1348740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矩形 7"/>
          <p:cNvSpPr/>
          <p:nvPr userDrawn="1"/>
        </p:nvSpPr>
        <p:spPr>
          <a:xfrm>
            <a:off x="1701451" y="257043"/>
            <a:ext cx="1681480" cy="1348740"/>
          </a:xfrm>
          <a:prstGeom prst="rect"/>
        </p:spPr>
        <p:txBody>
          <a:bodyPr wrap="none">
            <a:spAutoFit/>
          </a:bodyPr>
          <a:p>
            <a:pPr algn="just">
              <a:spcAft>
                <a:spcPts val="0"/>
              </a:spcAft>
            </a:pPr>
            <a:r>
              <a:rPr altLang="en-US" b="1" dirty="0" sz="2800" kern="100" lang="zh-CN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altLang="en-US" b="1" dirty="0" sz="2800" kern="100" lang="zh-CN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/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Calibri" panose="020F0502020204030204" pitchFamily="34" charset="0"/>
              </a:defRPr>
            </a:lvl1pPr>
          </a:lstStyle>
          <a:p>
            <a:fld id="{915AEDDD-520A-4448-9953-24F4A2F51F3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Calibri" panose="020F0502020204030204" pitchFamily="34" charset="0"/>
              </a:defRPr>
            </a:lvl1pPr>
          </a:lstStyle>
          <a:p>
            <a:endParaRPr altLang="en-US" lang="zh-CN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Calibri" panose="020F0502020204030204" pitchFamily="34" charset="0"/>
              </a:defRPr>
            </a:lvl1pPr>
          </a:lstStyle>
          <a:p>
            <a:fld id="{59B3907B-CFA6-4B39-A3C3-EA8961DC0F8F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ransition spd="slow" advClick="0" advTm="3000"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Calibri" panose="020F0502020204030204" pitchFamily="34" charset="0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16.xml"/><Relationship Id="rId6" Type="http://schemas.openxmlformats.org/officeDocument/2006/relationships/notesSlide" Target="../notesSlides/notesSlide8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11.pn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9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0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image" Target="../media/image11.png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tags" Target="../tags/tag4.xml"/><Relationship Id="rId3" Type="http://schemas.openxmlformats.org/officeDocument/2006/relationships/image" Target="../media/image11.png"/><Relationship Id="rId4" Type="http://schemas.openxmlformats.org/officeDocument/2006/relationships/image" Target="../media/image27.jpe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5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C:\Users\Administrator\Desktop\图片4.png图片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-536575" y="-12065"/>
            <a:ext cx="12725400" cy="7005320"/>
          </a:xfrm>
          <a:prstGeom prst="rect"/>
          <a:noFill/>
        </p:spPr>
      </p:pic>
      <p:sp>
        <p:nvSpPr>
          <p:cNvPr id="1048581" name="文本框 2"/>
          <p:cNvSpPr txBox="1"/>
          <p:nvPr/>
        </p:nvSpPr>
        <p:spPr>
          <a:xfrm>
            <a:off x="4066199" y="4169986"/>
            <a:ext cx="4059603" cy="39878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dirty="0" sz="2000" lang="en-US">
                <a:solidFill>
                  <a:schemeClr val="bg1"/>
                </a:solidFill>
                <a:ea typeface="Calibri" panose="020F0502020204030204" pitchFamily="34" charset="0"/>
              </a:rPr>
              <a:t>Reporter: Nuke</a:t>
            </a:r>
            <a:r>
              <a:rPr altLang="en-US" dirty="0" sz="2000" lang="zh-CN">
                <a:solidFill>
                  <a:schemeClr val="bg1"/>
                </a:solidFill>
                <a:ea typeface="Calibri" panose="020F0502020204030204" pitchFamily="34" charset="0"/>
              </a:rPr>
              <a:t>     </a:t>
            </a:r>
            <a:r>
              <a:rPr altLang="zh-CN" dirty="0" sz="2000" lang="en-US">
                <a:solidFill>
                  <a:schemeClr val="bg1"/>
                </a:solidFill>
                <a:ea typeface="Calibri" panose="020F0502020204030204" pitchFamily="34" charset="0"/>
              </a:rPr>
              <a:t>2019.9.20</a:t>
            </a:r>
            <a:endParaRPr altLang="en-US" dirty="0" sz="2000" lang="zh-CN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1048582" name="文本框 24"/>
          <p:cNvSpPr txBox="1"/>
          <p:nvPr/>
        </p:nvSpPr>
        <p:spPr>
          <a:xfrm>
            <a:off x="1347659" y="1012641"/>
            <a:ext cx="9885680" cy="6771640"/>
          </a:xfrm>
          <a:prstGeom prst="rect"/>
          <a:noFill/>
          <a:ln>
            <a:noFill/>
          </a:ln>
        </p:spPr>
        <p:txBody>
          <a:bodyPr rtlCol="0" wrap="square">
            <a:spAutoFit/>
          </a:bodyPr>
          <a:p>
            <a:pPr algn="dist"/>
            <a:endParaRPr altLang="en-US" b="1" dirty="0" sz="4600" lang="zh-CN" spc="5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algn="tl" blurRad="38100" dir="5400000" dist="22860" rotWithShape="0">
                  <a:srgbClr val="000000">
                    <a:alpha val="30000"/>
                  </a:srgbClr>
                </a:outerShdw>
              </a:effectLst>
              <a:ea typeface="Calibri" panose="020F0502020204030204" pitchFamily="34" charset="0"/>
            </a:endParaRPr>
          </a:p>
          <a:p>
            <a:pPr algn="dist"/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Merchandising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p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r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o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c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ess</a:t>
            </a:r>
            <a:endParaRPr altLang="en-US" b="1" dirty="0" sz="4600" lang="zh-CN" spc="5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algn="tl" blurRad="38100" dir="5400000" dist="22860" rotWithShape="0">
                  <a:srgbClr val="000000">
                    <a:alpha val="30000"/>
                  </a:srgbClr>
                </a:outerShdw>
              </a:effectLst>
              <a:ea typeface="Calibri" panose="020F0502020204030204" pitchFamily="34" charset="0"/>
            </a:endParaRPr>
          </a:p>
          <a:p>
            <a:pPr algn="dist"/>
            <a:endParaRPr altLang="en-US" b="1" dirty="0" sz="4600" lang="zh-CN" spc="5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algn="tl" blurRad="38100" dir="5400000" dist="22860" rotWithShape="0">
                  <a:srgbClr val="000000">
                    <a:alpha val="30000"/>
                  </a:srgbClr>
                </a:outerShdw>
              </a:effectLst>
              <a:ea typeface="Calibri" panose="020F0502020204030204" pitchFamily="34" charset="0"/>
            </a:endParaRPr>
          </a:p>
          <a:p>
            <a:pPr algn="dist"/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M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s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.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S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.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P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r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i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y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a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,</a:t>
            </a:r>
            <a:endParaRPr altLang="en-US" b="1" dirty="0" sz="4600" lang="zh-CN" spc="5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algn="tl" blurRad="38100" dir="5400000" dist="22860" rotWithShape="0">
                  <a:srgbClr val="000000">
                    <a:alpha val="30000"/>
                  </a:srgbClr>
                </a:outerShdw>
              </a:effectLst>
              <a:ea typeface="Calibri" panose="020F0502020204030204" pitchFamily="34" charset="0"/>
            </a:endParaRPr>
          </a:p>
          <a:p>
            <a:pPr algn="dist"/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A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s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s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t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.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P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r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o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f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.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D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e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p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t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of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Fashion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Technolog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y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,</a:t>
            </a:r>
            <a:endParaRPr altLang="en-US" b="1" dirty="0" sz="4600" lang="zh-CN" spc="5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algn="tl" blurRad="38100" dir="5400000" dist="22860" rotWithShape="0">
                  <a:srgbClr val="000000">
                    <a:alpha val="30000"/>
                  </a:srgbClr>
                </a:outerShdw>
              </a:effectLst>
              <a:ea typeface="Calibri" panose="020F0502020204030204" pitchFamily="34" charset="0"/>
            </a:endParaRPr>
          </a:p>
          <a:p>
            <a:pPr algn="dist"/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B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o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n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S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e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c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o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u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rs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College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for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women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,</a:t>
            </a:r>
            <a:endParaRPr altLang="en-US" b="1" dirty="0" sz="4600" lang="zh-CN" spc="5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algn="tl" blurRad="38100" dir="5400000" dist="22860" rotWithShape="0">
                  <a:srgbClr val="000000">
                    <a:alpha val="30000"/>
                  </a:srgbClr>
                </a:outerShdw>
              </a:effectLst>
              <a:ea typeface="Calibri" panose="020F0502020204030204" pitchFamily="34" charset="0"/>
            </a:endParaRPr>
          </a:p>
          <a:p>
            <a:pPr algn="dist"/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T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h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a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n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j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avur</a:t>
            </a:r>
            <a:r>
              <a:rPr altLang="en-US" b="1" dirty="0" sz="4600" lang="en-US" spc="5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.</a:t>
            </a:r>
            <a:endParaRPr altLang="en-US" b="1" dirty="0" sz="4600" lang="zh-CN" spc="5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algn="tl" blurRad="38100" dir="5400000" dist="22860" rotWithShape="0">
                  <a:srgbClr val="000000">
                    <a:alpha val="30000"/>
                  </a:srgbClr>
                </a:outerShdw>
              </a:effectLst>
              <a:ea typeface="Calibri" panose="020F0502020204030204" pitchFamily="34" charset="0"/>
            </a:endParaRPr>
          </a:p>
          <a:p>
            <a:pPr algn="dist"/>
            <a:endParaRPr altLang="en-US" b="1" dirty="0" sz="8000" lang="zh-CN" spc="5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algn="tl" blurRad="38100" dir="5400000" dist="22860" rotWithShape="0">
                  <a:srgbClr val="000000">
                    <a:alpha val="30000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pic>
        <p:nvPicPr>
          <p:cNvPr id="2097153" name="TFBOYS - 开学第一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-1592006" y="-2340078"/>
            <a:ext cx="609600" cy="609600"/>
          </a:xfrm>
          <a:prstGeom prst="rect"/>
        </p:spPr>
      </p:pic>
    </p:spTree>
  </p:cSld>
  <p:clrMapOvr>
    <a:masterClrMapping/>
  </p:clrMapOvr>
  <p:transition advClick="0" advTm="3000">
    <p:newsfla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1" fill="hold" id="6"/>
                                        <p:tgtEl>
                                          <p:spTgt spid="2097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23" presetSubtype="36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1" grpId="0"/>
      <p:bldP spid="10485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 descr="D:\PS素材\ps素材\0b3edd61aa632ef5d9513d982f889be6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0" y="-1"/>
            <a:ext cx="5517126" cy="6892215"/>
          </a:xfrm>
          <a:prstGeom prst="rect"/>
          <a:noFill/>
        </p:spPr>
      </p:pic>
      <p:pic>
        <p:nvPicPr>
          <p:cNvPr id="2097163" name="Picture 2" descr="D:\PS素材\ps素材\0b3edd61aa632ef5d9513d982f889be6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 flipH="1">
            <a:off x="6674874" y="-2"/>
            <a:ext cx="5517126" cy="6892215"/>
          </a:xfrm>
          <a:prstGeom prst="rect"/>
          <a:noFill/>
        </p:spPr>
      </p:pic>
      <p:sp>
        <p:nvSpPr>
          <p:cNvPr id="1048672" name="TextBox 11"/>
          <p:cNvSpPr txBox="1"/>
          <p:nvPr/>
        </p:nvSpPr>
        <p:spPr>
          <a:xfrm>
            <a:off x="3730735" y="4147812"/>
            <a:ext cx="6290966" cy="824865"/>
          </a:xfrm>
          <a:prstGeom prst="rect"/>
          <a:noFill/>
        </p:spPr>
        <p:txBody>
          <a:bodyPr bIns="43348" lIns="86697" rIns="86697" rtlCol="0" tIns="43348" wrap="square">
            <a:spAutoFit/>
          </a:bodyPr>
          <a:p>
            <a:pPr algn="dist" defTabSz="1217930" lvl="1" marL="0"/>
            <a:r>
              <a:rPr altLang="en-US" b="1" dirty="0" sz="4800" lang="zh-CN">
                <a:latin typeface="Calibri" panose="020F0502020204030204" pitchFamily="34" charset="0"/>
                <a:ea typeface="Calibri" panose="020F0502020204030204" pitchFamily="34" charset="0"/>
              </a:rPr>
              <a:t>Enter title</a:t>
            </a:r>
            <a:endParaRPr altLang="en-US" b="1" dirty="0" sz="4800" lang="zh-CN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73" name="矩形 12"/>
          <p:cNvSpPr/>
          <p:nvPr/>
        </p:nvSpPr>
        <p:spPr>
          <a:xfrm>
            <a:off x="0" y="287708"/>
            <a:ext cx="1338963" cy="1339036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1217930"/>
            <a:endParaRPr altLang="en-US" dirty="0" sz="2400" lang="zh-CN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74" name="矩形 20"/>
          <p:cNvSpPr/>
          <p:nvPr/>
        </p:nvSpPr>
        <p:spPr>
          <a:xfrm>
            <a:off x="3730735" y="2901925"/>
            <a:ext cx="2011680" cy="993140"/>
          </a:xfrm>
          <a:prstGeom prst="rect"/>
        </p:spPr>
        <p:txBody>
          <a:bodyPr wrap="non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aseline="0" b="0" cap="none" dirty="0" sz="6000" i="0" kern="1200" kumimoji="0" lang="en-US" noProof="0" normalizeH="0" spc="0" strike="noStrike" u="none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PART</a:t>
            </a:r>
            <a:endParaRPr altLang="en-US" baseline="0" b="0" cap="none" dirty="0" sz="6000" i="0" kern="1200" kumimoji="0" lang="zh-CN" noProof="0" normalizeH="0" spc="0" strike="noStrike" u="none">
              <a:ln>
                <a:noFill/>
              </a:ln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8675" name="矩形 21"/>
          <p:cNvSpPr/>
          <p:nvPr/>
        </p:nvSpPr>
        <p:spPr>
          <a:xfrm>
            <a:off x="5653419" y="1386980"/>
            <a:ext cx="1605279" cy="3063241"/>
          </a:xfrm>
          <a:prstGeom prst="rect"/>
        </p:spPr>
        <p:txBody>
          <a:bodyPr wrap="non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sz="19900" lang="en-US" noProof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altLang="en-US" baseline="0" b="0" cap="none" dirty="0" sz="19900" i="0" kern="1200" kumimoji="0" lang="zh-CN" noProof="0" normalizeH="0" spc="0" strike="noStrike" u="none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97198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-417273" y="0"/>
            <a:ext cx="13156251" cy="6858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Ph="1" nodeType="clickEffect" presetClass="entr" presetID="42" presetSubtype="0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dur="500" id="14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4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2" grpId="0"/>
      <p:bldP spid="1048673" grpId="0"/>
      <p:bldP spid="1048674" grpId="0"/>
      <p:bldP spid="10486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矩形 10"/>
          <p:cNvSpPr/>
          <p:nvPr/>
        </p:nvSpPr>
        <p:spPr>
          <a:xfrm>
            <a:off x="850900" y="1634740"/>
            <a:ext cx="5147035" cy="4425691"/>
          </a:xfrm>
          <a:prstGeom prst="rect"/>
          <a:solidFill>
            <a:srgbClr val="BC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>
              <a:lnSpc>
                <a:spcPct val="130000"/>
              </a:lnSpc>
            </a:pPr>
            <a:endParaRPr altLang="en-US" lang="zh-CN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85" name="TextBox 30"/>
          <p:cNvSpPr txBox="1"/>
          <p:nvPr/>
        </p:nvSpPr>
        <p:spPr>
          <a:xfrm>
            <a:off x="1263809" y="1841352"/>
            <a:ext cx="4321216" cy="2834640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30000"/>
              </a:lnSpc>
            </a:pPr>
            <a:r>
              <a:rPr altLang="en-US" dirty="0" lang="zh-CN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altLang="en-US" dirty="0" lang="zh-C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altLang="en-US" dirty="0" lang="zh-CN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Click here to add content of the text，and briefly explain your point of view.
</a:t>
            </a:r>
            <a:endParaRPr altLang="en-US" dirty="0" lang="zh-C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altLang="en-US" dirty="0" lang="zh-CN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sym typeface="+mn-ea"/>
              </a:rPr>
              <a:t>Click here to add content of the text，and briefly explain your point of view.
</a:t>
            </a:r>
            <a:endParaRPr altLang="en-US" dirty="0" lang="zh-C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endParaRPr altLang="en-US" dirty="0" lang="zh-C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97165" name="图片占位符 14" descr="图片包含 室内, 地板, 人员, 墙壁  已生成极高可信度的说明"/>
          <p:cNvPicPr>
            <a:picLocks noChangeAspect="1" noGrp="1"/>
          </p:cNvPicPr>
          <p:nvPr>
            <p:ph type="pic" sz="quarter" idx="12"/>
          </p:nvPr>
        </p:nvPicPr>
        <p:blipFill>
          <a:blip xmlns:r="http://schemas.openxmlformats.org/officeDocument/2006/relationships" r:embed="rId1" cstate="print"/>
          <a:srcRect t="24963" b="24963"/>
          <a:stretch>
            <a:fillRect/>
          </a:stretch>
        </p:blipFill>
        <p:spPr/>
      </p:pic>
      <p:pic>
        <p:nvPicPr>
          <p:cNvPr id="2097166" name="图片占位符 18" descr="图片包含 餐桌, 墙壁, 室内, 笔记本电脑  已生成极高可信度的说明"/>
          <p:cNvPicPr>
            <a:picLocks noChangeAspect="1" noGrp="1"/>
          </p:cNvPicPr>
          <p:nvPr>
            <p:ph type="pic" sz="quarter" idx="14"/>
          </p:nvPr>
        </p:nvPicPr>
        <p:blipFill>
          <a:blip xmlns:r="http://schemas.openxmlformats.org/officeDocument/2006/relationships" r:embed="rId2" cstate="print"/>
          <a:srcRect t="5539" b="5539"/>
          <a:stretch>
            <a:fillRect/>
          </a:stretch>
        </p:blipFill>
        <p:spPr/>
      </p:pic>
      <p:pic>
        <p:nvPicPr>
          <p:cNvPr id="2097167" name="图片占位符 22" descr="图片包含 人员, 室内, 群组, 墙壁  已生成极高可信度的说明"/>
          <p:cNvPicPr>
            <a:picLocks noChangeAspect="1" noGrp="1"/>
          </p:cNvPicPr>
          <p:nvPr>
            <p:ph type="pic" sz="quarter" idx="15"/>
          </p:nvPr>
        </p:nvPicPr>
        <p:blipFill>
          <a:blip xmlns:r="http://schemas.openxmlformats.org/officeDocument/2006/relationships" r:embed="rId3"/>
          <a:srcRect l="1631" r="1631"/>
          <a:stretch>
            <a:fillRect/>
          </a:stretch>
        </p:blipFill>
        <p:spPr/>
      </p:pic>
      <p:pic>
        <p:nvPicPr>
          <p:cNvPr id="2097199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-682327" y="332418"/>
            <a:ext cx="13003239" cy="619316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1000" id="7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5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3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6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dur="500" fill="hold" id="17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0"/>
                                        <p:tgtEl>
                                          <p:spTgt spid="104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104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6"/>
                                        <p:tgtEl>
                                          <p:spTgt spid="1048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4" grpId="0" animBg="1"/>
      <p:bldP spid="1048684" grpId="1" animBg="1"/>
      <p:bldP spid="10486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" descr="D:\PS素材\ps素材\38ed134e6777d8061f4f3ed2ef96ad1e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04346" y="2156560"/>
            <a:ext cx="1251707" cy="1259783"/>
          </a:xfrm>
          <a:prstGeom prst="rect"/>
          <a:noFill/>
        </p:spPr>
      </p:pic>
      <p:pic>
        <p:nvPicPr>
          <p:cNvPr id="2097169" name="Picture 2" descr="D:\PS素材\ps素材\38ed134e6777d8061f4f3ed2ef96ad1e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193723" y="2136713"/>
            <a:ext cx="1251707" cy="1259783"/>
          </a:xfrm>
          <a:prstGeom prst="rect"/>
          <a:noFill/>
        </p:spPr>
      </p:pic>
      <p:pic>
        <p:nvPicPr>
          <p:cNvPr id="2097170" name="Picture 2" descr="D:\PS素材\ps素材\38ed134e6777d8061f4f3ed2ef96ad1e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694676" y="2160300"/>
            <a:ext cx="1251707" cy="1259783"/>
          </a:xfrm>
          <a:prstGeom prst="rect"/>
          <a:noFill/>
        </p:spPr>
      </p:pic>
      <p:pic>
        <p:nvPicPr>
          <p:cNvPr id="2097171" name="Picture 2" descr="D:\PS素材\ps素材\38ed134e6777d8061f4f3ed2ef96ad1e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9195628" y="2144985"/>
            <a:ext cx="1251707" cy="1259783"/>
          </a:xfrm>
          <a:prstGeom prst="rect"/>
          <a:noFill/>
        </p:spPr>
      </p:pic>
      <p:sp>
        <p:nvSpPr>
          <p:cNvPr id="1048690" name="TextBox 14"/>
          <p:cNvSpPr txBox="1"/>
          <p:nvPr/>
        </p:nvSpPr>
        <p:spPr>
          <a:xfrm>
            <a:off x="1922588" y="2121398"/>
            <a:ext cx="792075" cy="1170940"/>
          </a:xfrm>
          <a:prstGeom prst="rect"/>
          <a:noFill/>
          <a:effectLst/>
        </p:spPr>
        <p:txBody>
          <a:bodyPr rtlCol="0" wrap="square">
            <a:spAutoFit/>
          </a:bodyPr>
          <a:p>
            <a:pPr algn="ctr"/>
            <a:r>
              <a:rPr altLang="zh-CN" dirty="0" sz="7200" lang="en-US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altLang="zh-CN" dirty="0" sz="7200" lang="en-US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91" name="TextBox 14"/>
          <p:cNvSpPr txBox="1"/>
          <p:nvPr/>
        </p:nvSpPr>
        <p:spPr>
          <a:xfrm>
            <a:off x="4423540" y="2144985"/>
            <a:ext cx="792075" cy="1170940"/>
          </a:xfrm>
          <a:prstGeom prst="rect"/>
          <a:noFill/>
          <a:effectLst/>
        </p:spPr>
        <p:txBody>
          <a:bodyPr rtlCol="0" wrap="square">
            <a:spAutoFit/>
          </a:bodyPr>
          <a:p>
            <a:pPr algn="ctr"/>
            <a:r>
              <a:rPr altLang="zh-CN" dirty="0" sz="7200" lang="en-US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altLang="zh-CN" dirty="0" sz="7200" lang="en-US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92" name="TextBox 14"/>
          <p:cNvSpPr txBox="1"/>
          <p:nvPr/>
        </p:nvSpPr>
        <p:spPr>
          <a:xfrm>
            <a:off x="6924493" y="2144985"/>
            <a:ext cx="792075" cy="1170940"/>
          </a:xfrm>
          <a:prstGeom prst="rect"/>
          <a:noFill/>
          <a:effectLst/>
        </p:spPr>
        <p:txBody>
          <a:bodyPr rtlCol="0" wrap="square">
            <a:spAutoFit/>
          </a:bodyPr>
          <a:p>
            <a:pPr algn="ctr"/>
            <a:r>
              <a:rPr altLang="zh-CN" dirty="0" sz="7200" lang="en-US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altLang="zh-CN" dirty="0" sz="7200" lang="en-US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93" name="TextBox 14"/>
          <p:cNvSpPr txBox="1"/>
          <p:nvPr/>
        </p:nvSpPr>
        <p:spPr>
          <a:xfrm>
            <a:off x="9425445" y="2144985"/>
            <a:ext cx="792075" cy="1170940"/>
          </a:xfrm>
          <a:prstGeom prst="rect"/>
          <a:noFill/>
          <a:effectLst/>
        </p:spPr>
        <p:txBody>
          <a:bodyPr rtlCol="0" wrap="square">
            <a:spAutoFit/>
          </a:bodyPr>
          <a:p>
            <a:pPr algn="ctr"/>
            <a:r>
              <a:rPr altLang="zh-CN" dirty="0" sz="7200" lang="en-US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altLang="zh-CN" dirty="0" sz="7200" lang="en-US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94" name="文本框 58"/>
          <p:cNvSpPr txBox="1"/>
          <p:nvPr/>
        </p:nvSpPr>
        <p:spPr>
          <a:xfrm>
            <a:off x="749373" y="4205144"/>
            <a:ext cx="10693253" cy="1291590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spcBef>
                <a:spcPts val="600"/>
              </a:spcBef>
            </a:pPr>
            <a:r>
              <a:rPr altLang="en-US" dirty="0" sz="2000" kern="0" lang="zh-CN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Click here to add content of the text，and briefly explain your point of view.
</a:t>
            </a:r>
            <a:r>
              <a:rPr altLang="en-US" dirty="0" sz="2000" kern="0" lang="zh-CN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Click here to add content of the text，and briefly explain your point of view.
</a:t>
            </a:r>
            <a:endParaRPr altLang="en-US" dirty="0" sz="2000" kern="0" lang="zh-CN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8695" name="任意多边形: 形状 26"/>
          <p:cNvSpPr/>
          <p:nvPr/>
        </p:nvSpPr>
        <p:spPr>
          <a:xfrm>
            <a:off x="632732" y="4160982"/>
            <a:ext cx="209550" cy="258709"/>
          </a:xfrm>
          <a:custGeom>
            <a:avLst/>
            <a:gdLst>
              <a:gd name="connsiteX0" fmla="*/ 209550 w 209550"/>
              <a:gd name="connsiteY0" fmla="*/ 0 h 381000"/>
              <a:gd name="connsiteX1" fmla="*/ 0 w 209550"/>
              <a:gd name="connsiteY1" fmla="*/ 0 h 381000"/>
              <a:gd name="connsiteX2" fmla="*/ 0 w 2095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381000">
                <a:moveTo>
                  <a:pt x="209550" y="0"/>
                </a:moveTo>
                <a:lnTo>
                  <a:pt x="0" y="0"/>
                </a:lnTo>
                <a:lnTo>
                  <a:pt x="0" y="381000"/>
                </a:ln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ea typeface="Calibri" panose="020F0502020204030204" pitchFamily="34" charset="0"/>
            </a:endParaRPr>
          </a:p>
        </p:txBody>
      </p:sp>
      <p:sp>
        <p:nvSpPr>
          <p:cNvPr id="1048696" name="任意多边形: 形状 27"/>
          <p:cNvSpPr/>
          <p:nvPr/>
        </p:nvSpPr>
        <p:spPr>
          <a:xfrm flipH="1" flipV="1">
            <a:off x="11337018" y="5554208"/>
            <a:ext cx="209550" cy="258709"/>
          </a:xfrm>
          <a:custGeom>
            <a:avLst/>
            <a:gdLst>
              <a:gd name="connsiteX0" fmla="*/ 209550 w 209550"/>
              <a:gd name="connsiteY0" fmla="*/ 0 h 381000"/>
              <a:gd name="connsiteX1" fmla="*/ 0 w 209550"/>
              <a:gd name="connsiteY1" fmla="*/ 0 h 381000"/>
              <a:gd name="connsiteX2" fmla="*/ 0 w 2095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381000">
                <a:moveTo>
                  <a:pt x="209550" y="0"/>
                </a:moveTo>
                <a:lnTo>
                  <a:pt x="0" y="0"/>
                </a:lnTo>
                <a:lnTo>
                  <a:pt x="0" y="381000"/>
                </a:ln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ea typeface="Calibri" panose="020F0502020204030204" pitchFamily="34" charset="0"/>
            </a:endParaRPr>
          </a:p>
        </p:txBody>
      </p:sp>
      <p:pic>
        <p:nvPicPr>
          <p:cNvPr id="2097172" name="Picture 2" descr="D:\PS素材\ps素材\731e5629ed055a630464fffaa615158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40968" y="277612"/>
            <a:ext cx="5285270" cy="647700"/>
          </a:xfrm>
          <a:prstGeom prst="rect"/>
          <a:noFill/>
        </p:spPr>
      </p:pic>
      <p:pic>
        <p:nvPicPr>
          <p:cNvPr id="2097200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-708268" y="332418"/>
            <a:ext cx="13279945" cy="619316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10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42383 0.04398 " pathEditMode="relative" rAng="0" ptsTypes="AA">
                                      <p:cBhvr>
                                        <p:cTn dur="1000" fill="hold" id="11" spd="-100000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5" y="219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1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41237 -0.02708 " pathEditMode="relative" rAng="0" ptsTypes="AA">
                                      <p:cBhvr>
                                        <p:cTn dur="1000" fill="hold" id="13" spd="-100000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1250" id="17"/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4" grpId="0"/>
      <p:bldP spid="1048695" grpId="0" animBg="1"/>
      <p:bldP spid="1048695" grpId="1" animBg="1"/>
      <p:bldP spid="1048696" grpId="0" animBg="1"/>
      <p:bldP spid="104869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" descr="D:\PS素材\ps素材\0b3edd61aa632ef5d9513d982f889be6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0" y="-1"/>
            <a:ext cx="5517126" cy="6892215"/>
          </a:xfrm>
          <a:prstGeom prst="rect"/>
          <a:noFill/>
        </p:spPr>
      </p:pic>
      <p:pic>
        <p:nvPicPr>
          <p:cNvPr id="2097174" name="Picture 2" descr="D:\PS素材\ps素材\0b3edd61aa632ef5d9513d982f889be6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 flipH="1">
            <a:off x="6674874" y="-2"/>
            <a:ext cx="5517126" cy="6892215"/>
          </a:xfrm>
          <a:prstGeom prst="rect"/>
          <a:noFill/>
        </p:spPr>
      </p:pic>
      <p:sp>
        <p:nvSpPr>
          <p:cNvPr id="1048700" name="TextBox 11"/>
          <p:cNvSpPr txBox="1"/>
          <p:nvPr/>
        </p:nvSpPr>
        <p:spPr>
          <a:xfrm>
            <a:off x="3749767" y="4255908"/>
            <a:ext cx="6290966" cy="1534496"/>
          </a:xfrm>
          <a:prstGeom prst="rect"/>
          <a:noFill/>
        </p:spPr>
        <p:txBody>
          <a:bodyPr bIns="43348" lIns="86697" rIns="86697" rtlCol="0" tIns="43348" wrap="square">
            <a:spAutoFit/>
          </a:bodyPr>
          <a:p>
            <a:pPr algn="dist" defTabSz="1217930" lvl="1" marL="0"/>
            <a:r>
              <a:rPr altLang="en-US" b="1" dirty="0" sz="4800" lang="zh-CN"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en-US" b="1" dirty="0" sz="4800" lang="zh-CN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701" name="矩形 12"/>
          <p:cNvSpPr/>
          <p:nvPr/>
        </p:nvSpPr>
        <p:spPr>
          <a:xfrm>
            <a:off x="0" y="287708"/>
            <a:ext cx="1338963" cy="1339036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1217930"/>
            <a:endParaRPr altLang="en-US" dirty="0" sz="2400" lang="zh-CN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702" name="矩形 20"/>
          <p:cNvSpPr/>
          <p:nvPr/>
        </p:nvSpPr>
        <p:spPr>
          <a:xfrm>
            <a:off x="3749767" y="3010021"/>
            <a:ext cx="2011680" cy="993140"/>
          </a:xfrm>
          <a:prstGeom prst="rect"/>
        </p:spPr>
        <p:txBody>
          <a:bodyPr wrap="non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aseline="0" b="0" cap="none" dirty="0" sz="6000" i="0" kern="1200" kumimoji="0" lang="en-US" noProof="0" normalizeH="0" spc="0" strike="noStrike" u="none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PART</a:t>
            </a:r>
            <a:endParaRPr altLang="en-US" baseline="0" b="0" cap="none" dirty="0" sz="6000" i="0" kern="1200" kumimoji="0" lang="zh-CN" noProof="0" normalizeH="0" spc="0" strike="noStrike" u="none">
              <a:ln>
                <a:noFill/>
              </a:ln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8703" name="矩形 21"/>
          <p:cNvSpPr/>
          <p:nvPr/>
        </p:nvSpPr>
        <p:spPr>
          <a:xfrm>
            <a:off x="5711725" y="1495076"/>
            <a:ext cx="1605279" cy="3063241"/>
          </a:xfrm>
          <a:prstGeom prst="rect"/>
        </p:spPr>
        <p:txBody>
          <a:bodyPr wrap="non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sz="19900" lang="en-US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altLang="en-US" baseline="0" b="0" cap="none" dirty="0" sz="19900" i="0" kern="1200" kumimoji="0" lang="zh-CN" noProof="0" normalizeH="0" spc="0" strike="noStrike" u="none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97201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-590214" y="0"/>
            <a:ext cx="13277309" cy="6858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Ph="1" nodeType="clickEffect" presetClass="entr" presetID="42" presetSubtype="0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dur="500" id="14"/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4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0" grpId="0"/>
      <p:bldP spid="1048701" grpId="0"/>
      <p:bldP spid="1048702" grpId="0"/>
      <p:bldP spid="10487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PA_组合 66"/>
          <p:cNvGrpSpPr/>
          <p:nvPr>
            <p:custDataLst>
              <p:tags r:id="rId1"/>
            </p:custDataLst>
          </p:nvPr>
        </p:nvGrpSpPr>
        <p:grpSpPr>
          <a:xfrm>
            <a:off x="1115894" y="1456556"/>
            <a:ext cx="9960212" cy="2304415"/>
            <a:chOff x="820884" y="2601934"/>
            <a:chExt cx="9960212" cy="2304415"/>
          </a:xfrm>
        </p:grpSpPr>
        <p:sp>
          <p:nvSpPr>
            <p:cNvPr id="1048708" name="矩形 2"/>
            <p:cNvSpPr/>
            <p:nvPr/>
          </p:nvSpPr>
          <p:spPr>
            <a:xfrm>
              <a:off x="1324884" y="2601934"/>
              <a:ext cx="9456212" cy="2168959"/>
            </a:xfrm>
            <a:prstGeom prst="rect"/>
            <a:noFill/>
            <a:ln w="28575">
              <a:solidFill>
                <a:srgbClr val="BC85B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>
                <a:lnSpc>
                  <a:spcPct val="130000"/>
                </a:lnSpc>
              </a:pPr>
              <a:endParaRPr altLang="en-US" sz="1350" lang="zh-CN">
                <a:ea typeface="Calibri" panose="020F0502020204030204" pitchFamily="34" charset="0"/>
              </a:endParaRPr>
            </a:p>
          </p:txBody>
        </p:sp>
        <p:sp>
          <p:nvSpPr>
            <p:cNvPr id="1048709" name="矩形: 圆角 3"/>
            <p:cNvSpPr/>
            <p:nvPr/>
          </p:nvSpPr>
          <p:spPr>
            <a:xfrm>
              <a:off x="820884" y="3434413"/>
              <a:ext cx="1008000" cy="504000"/>
            </a:xfrm>
            <a:prstGeom prst="roundRect">
              <a:avLst>
                <a:gd name="adj" fmla="val 0"/>
              </a:avLst>
            </a:prstGeom>
            <a:solidFill>
              <a:srgbClr val="BC85BA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>
                <a:lnSpc>
                  <a:spcPct val="130000"/>
                </a:lnSpc>
              </a:pPr>
              <a:r>
                <a:rPr altLang="zh-CN" b="1" dirty="0" sz="2400" lang="en-US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altLang="zh-CN" b="1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48710" name="矩形 4"/>
            <p:cNvSpPr/>
            <p:nvPr/>
          </p:nvSpPr>
          <p:spPr>
            <a:xfrm>
              <a:off x="1948009" y="2757509"/>
              <a:ext cx="6822440" cy="2148840"/>
            </a:xfrm>
            <a:prstGeom prst="rect"/>
          </p:spPr>
          <p:txBody>
            <a:bodyPr wrap="square">
              <a:spAutoFit/>
            </a:bodyPr>
            <a:p>
              <a:pPr>
                <a:lnSpc>
                  <a:spcPct val="130000"/>
                </a:lnSpc>
              </a:pPr>
              <a:r>
                <a:rPr altLang="en-US" dirty="0" lang="zh-CN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Click here to add content of the text，and briefly explain your point of view.
</a:t>
              </a:r>
              <a:r>
                <a:rPr altLang="en-US" dirty="0" lang="zh-CN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sym typeface="+mn-ea"/>
                </a:rPr>
                <a:t>Click here to add content of the text，and briefly explain your point of view.
</a:t>
              </a:r>
              <a:endParaRPr altLang="en-US" dirty="0" lang="zh-CN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>
                <a:lnSpc>
                  <a:spcPct val="130000"/>
                </a:lnSpc>
              </a:pPr>
              <a:endParaRPr altLang="en-US" dirty="0" lang="zh-CN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93" name="PA_组合 66"/>
          <p:cNvGrpSpPr/>
          <p:nvPr>
            <p:custDataLst>
              <p:tags r:id="rId2"/>
            </p:custDataLst>
          </p:nvPr>
        </p:nvGrpSpPr>
        <p:grpSpPr>
          <a:xfrm>
            <a:off x="1079382" y="4161362"/>
            <a:ext cx="9960212" cy="2168959"/>
            <a:chOff x="820884" y="2601934"/>
            <a:chExt cx="9960212" cy="2168959"/>
          </a:xfrm>
        </p:grpSpPr>
        <p:sp>
          <p:nvSpPr>
            <p:cNvPr id="1048711" name="矩形 6"/>
            <p:cNvSpPr/>
            <p:nvPr/>
          </p:nvSpPr>
          <p:spPr>
            <a:xfrm>
              <a:off x="1324884" y="2601934"/>
              <a:ext cx="9456212" cy="2168959"/>
            </a:xfrm>
            <a:prstGeom prst="rect"/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>
                <a:lnSpc>
                  <a:spcPct val="130000"/>
                </a:lnSpc>
              </a:pPr>
              <a:endParaRPr altLang="en-US" sz="1350" lang="zh-CN">
                <a:ea typeface="Calibri" panose="020F0502020204030204" pitchFamily="34" charset="0"/>
              </a:endParaRPr>
            </a:p>
          </p:txBody>
        </p:sp>
        <p:sp>
          <p:nvSpPr>
            <p:cNvPr id="1048712" name="矩形: 圆角 7"/>
            <p:cNvSpPr/>
            <p:nvPr/>
          </p:nvSpPr>
          <p:spPr>
            <a:xfrm>
              <a:off x="820884" y="3434413"/>
              <a:ext cx="1008000" cy="504000"/>
            </a:xfrm>
            <a:prstGeom prst="roundRect">
              <a:avLst>
                <a:gd name="adj" fmla="val 0"/>
              </a:avLst>
            </a:prstGeom>
            <a:solidFill>
              <a:srgbClr val="75BAF3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>
                <a:lnSpc>
                  <a:spcPct val="130000"/>
                </a:lnSpc>
              </a:pPr>
              <a:r>
                <a:rPr altLang="zh-CN" b="1" dirty="0" sz="2400" lang="en-US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endParaRPr altLang="zh-CN" b="1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48713" name="矩形 8"/>
            <p:cNvSpPr/>
            <p:nvPr/>
          </p:nvSpPr>
          <p:spPr>
            <a:xfrm>
              <a:off x="1865459" y="2601934"/>
              <a:ext cx="6811010" cy="1805940"/>
            </a:xfrm>
            <a:prstGeom prst="rect"/>
          </p:spPr>
          <p:txBody>
            <a:bodyPr wrap="square">
              <a:spAutoFit/>
            </a:bodyPr>
            <a:p>
              <a:pPr>
                <a:lnSpc>
                  <a:spcPct val="130000"/>
                </a:lnSpc>
              </a:pPr>
              <a:r>
                <a:rPr altLang="en-US" dirty="0" lang="zh-CN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sym typeface="+mn-ea"/>
                </a:rPr>
                <a:t>Click here to add content of the text，and briefly explain your point of view.
</a:t>
              </a:r>
              <a:r>
                <a:rPr altLang="en-US" dirty="0" lang="zh-CN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sym typeface="+mn-ea"/>
                </a:rPr>
                <a:t>Click here to add content of the text，and briefly explain your point of view.
</a:t>
              </a:r>
              <a:endParaRPr altLang="en-US" dirty="0" lang="zh-CN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2097175" name="Picture 2" descr="D:\PS素材\ps素材\731e5629ed055a630464fffaa615158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40968" y="219737"/>
            <a:ext cx="3810000" cy="647700"/>
          </a:xfrm>
          <a:prstGeom prst="rect"/>
          <a:noFill/>
        </p:spPr>
      </p:pic>
      <p:pic>
        <p:nvPicPr>
          <p:cNvPr id="2097202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-509385" y="332418"/>
            <a:ext cx="12813004" cy="619316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45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45000"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PA_组合 66"/>
          <p:cNvGrpSpPr/>
          <p:nvPr>
            <p:custDataLst>
              <p:tags r:id="rId1"/>
            </p:custDataLst>
          </p:nvPr>
        </p:nvGrpSpPr>
        <p:grpSpPr>
          <a:xfrm>
            <a:off x="1115894" y="1456556"/>
            <a:ext cx="9960212" cy="2664541"/>
            <a:chOff x="820884" y="2601934"/>
            <a:chExt cx="9960212" cy="2664541"/>
          </a:xfrm>
        </p:grpSpPr>
        <p:sp>
          <p:nvSpPr>
            <p:cNvPr id="1048717" name="矩形 2"/>
            <p:cNvSpPr/>
            <p:nvPr/>
          </p:nvSpPr>
          <p:spPr>
            <a:xfrm>
              <a:off x="1324884" y="2601934"/>
              <a:ext cx="9456212" cy="2168959"/>
            </a:xfrm>
            <a:prstGeom prst="rect"/>
            <a:noFill/>
            <a:ln w="28575"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rtlCol="0"/>
            <a:p>
              <a:pPr algn="ctr">
                <a:lnSpc>
                  <a:spcPct val="130000"/>
                </a:lnSpc>
              </a:pPr>
              <a:endParaRPr altLang="en-US" sz="1350" lang="zh-CN">
                <a:ea typeface="Calibri" panose="020F0502020204030204" pitchFamily="34" charset="0"/>
              </a:endParaRPr>
            </a:p>
          </p:txBody>
        </p:sp>
        <p:sp>
          <p:nvSpPr>
            <p:cNvPr id="1048718" name="矩形: 圆角 3"/>
            <p:cNvSpPr/>
            <p:nvPr/>
          </p:nvSpPr>
          <p:spPr>
            <a:xfrm>
              <a:off x="820884" y="3434413"/>
              <a:ext cx="1008000" cy="504000"/>
            </a:xfrm>
            <a:prstGeom prst="roundRect">
              <a:avLst>
                <a:gd name="adj" fmla="val 0"/>
              </a:avLst>
            </a:prstGeom>
            <a:solidFill>
              <a:srgbClr val="BC85BA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>
                <a:lnSpc>
                  <a:spcPct val="130000"/>
                </a:lnSpc>
              </a:pPr>
              <a:r>
                <a:rPr altLang="zh-CN" b="1" dirty="0" sz="2400" lang="en-US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altLang="zh-CN" b="1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48719" name="矩形 4"/>
            <p:cNvSpPr/>
            <p:nvPr/>
          </p:nvSpPr>
          <p:spPr>
            <a:xfrm>
              <a:off x="2605972" y="3117635"/>
              <a:ext cx="6692197" cy="2148840"/>
            </a:xfrm>
            <a:prstGeom prst="rect"/>
          </p:spPr>
          <p:txBody>
            <a:bodyPr wrap="square">
              <a:spAutoFit/>
            </a:bodyPr>
            <a:p>
              <a:pPr>
                <a:lnSpc>
                  <a:spcPct val="130000"/>
                </a:lnSpc>
              </a:pPr>
              <a:r>
                <a:rPr altLang="en-US" dirty="0" lang="zh-CN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Click here to add content of the text，and briefly explain your point of view.
</a:t>
              </a:r>
              <a:r>
                <a:rPr altLang="en-US" dirty="0" lang="zh-CN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sym typeface="+mn-ea"/>
                </a:rPr>
                <a:t>Click here to add content of the text，and briefly explain your point of view.
</a:t>
              </a:r>
              <a:endParaRPr altLang="en-US" dirty="0" lang="zh-CN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>
                <a:lnSpc>
                  <a:spcPct val="130000"/>
                </a:lnSpc>
              </a:pPr>
              <a:endParaRPr altLang="en-US" dirty="0" lang="zh-CN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98" name="PA_组合 66"/>
          <p:cNvGrpSpPr/>
          <p:nvPr>
            <p:custDataLst>
              <p:tags r:id="rId2"/>
            </p:custDataLst>
          </p:nvPr>
        </p:nvGrpSpPr>
        <p:grpSpPr>
          <a:xfrm>
            <a:off x="1079382" y="4161362"/>
            <a:ext cx="9960212" cy="2308743"/>
            <a:chOff x="820884" y="2601934"/>
            <a:chExt cx="9960212" cy="2308743"/>
          </a:xfrm>
        </p:grpSpPr>
        <p:sp>
          <p:nvSpPr>
            <p:cNvPr id="1048720" name="矩形 6"/>
            <p:cNvSpPr/>
            <p:nvPr/>
          </p:nvSpPr>
          <p:spPr>
            <a:xfrm>
              <a:off x="1324884" y="2601934"/>
              <a:ext cx="9456212" cy="2168959"/>
            </a:xfrm>
            <a:prstGeom prst="rect"/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>
                <a:lnSpc>
                  <a:spcPct val="130000"/>
                </a:lnSpc>
              </a:pPr>
              <a:endParaRPr altLang="en-US" sz="1350" lang="zh-CN">
                <a:ea typeface="Calibri" panose="020F0502020204030204" pitchFamily="34" charset="0"/>
              </a:endParaRPr>
            </a:p>
          </p:txBody>
        </p:sp>
        <p:sp>
          <p:nvSpPr>
            <p:cNvPr id="1048721" name="矩形: 圆角 7"/>
            <p:cNvSpPr/>
            <p:nvPr/>
          </p:nvSpPr>
          <p:spPr>
            <a:xfrm>
              <a:off x="820884" y="3434413"/>
              <a:ext cx="1008000" cy="5040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>
                <a:lnSpc>
                  <a:spcPct val="130000"/>
                </a:lnSpc>
              </a:pPr>
              <a:r>
                <a:rPr altLang="zh-CN" b="1" dirty="0" sz="2400" lang="en-US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endParaRPr altLang="zh-CN" b="1" dirty="0" sz="24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48722" name="矩形 8"/>
            <p:cNvSpPr/>
            <p:nvPr/>
          </p:nvSpPr>
          <p:spPr>
            <a:xfrm>
              <a:off x="2642484" y="2761837"/>
              <a:ext cx="6390036" cy="2148840"/>
            </a:xfrm>
            <a:prstGeom prst="rect"/>
          </p:spPr>
          <p:txBody>
            <a:bodyPr wrap="square">
              <a:spAutoFit/>
            </a:bodyPr>
            <a:p>
              <a:pPr>
                <a:lnSpc>
                  <a:spcPct val="130000"/>
                </a:lnSpc>
              </a:pPr>
              <a:r>
                <a:rPr altLang="en-US" dirty="0" lang="zh-CN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r>
                <a:rPr altLang="en-US" dirty="0" lang="zh-CN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sym typeface="+mn-ea"/>
                </a:rPr>
                <a:t>Click here to add content of the text，and briefly explain your point of view.
Click here to add content of the text，and briefly explain your point of view.
</a:t>
              </a:r>
              <a:endParaRPr altLang="en-US" dirty="0" lang="zh-CN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>
                <a:lnSpc>
                  <a:spcPct val="130000"/>
                </a:lnSpc>
              </a:pPr>
              <a:endParaRPr altLang="en-US" dirty="0" lang="zh-CN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2097176" name="Picture 2" descr="D:\PS素材\ps素材\731e5629ed055a630464fffaa615158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40968" y="231312"/>
            <a:ext cx="3810000" cy="647700"/>
          </a:xfrm>
          <a:prstGeom prst="rect"/>
          <a:noFill/>
        </p:spPr>
      </p:pic>
      <p:pic>
        <p:nvPicPr>
          <p:cNvPr id="2097206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1511026" y="0"/>
            <a:ext cx="9169947" cy="6858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45000"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45000" fill="hold" id="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矩形 1"/>
          <p:cNvSpPr/>
          <p:nvPr/>
        </p:nvSpPr>
        <p:spPr>
          <a:xfrm>
            <a:off x="1512436" y="1520009"/>
            <a:ext cx="9577137" cy="1488440"/>
          </a:xfrm>
          <a:prstGeom prst="rect"/>
        </p:spPr>
        <p:txBody>
          <a:bodyPr wrap="square">
            <a:spAutoFit/>
          </a:bodyPr>
          <a:p>
            <a:pPr algn="ctr">
              <a:lnSpc>
                <a:spcPct val="130000"/>
              </a:lnSpc>
            </a:pPr>
            <a:r>
              <a:rPr altLang="zh-CN" b="1" dirty="0" sz="7200" kern="100"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THANK YOU</a:t>
            </a:r>
            <a:endParaRPr altLang="zh-CN" b="1" dirty="0" sz="7200" kern="100"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097190" name="图片 4" descr="图片包含 玩偶, 玩具  已生成极高可信度的说明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493002" y="2879392"/>
            <a:ext cx="5205995" cy="5205995"/>
          </a:xfrm>
          <a:prstGeom prst="rect"/>
        </p:spPr>
      </p:pic>
    </p:spTree>
  </p:cSld>
  <p:clrMapOvr>
    <a:masterClrMapping/>
  </p:clrMapOvr>
  <p:transition spd="slow" advClick="0" advTm="3000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12" nodeType="click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50" id="16"/>
                                        <p:tgtEl>
                                          <p:spTgt spid="104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36"/>
          <p:cNvGrpSpPr/>
          <p:nvPr/>
        </p:nvGrpSpPr>
        <p:grpSpPr>
          <a:xfrm>
            <a:off x="292101" y="2436284"/>
            <a:ext cx="3654960" cy="1249193"/>
            <a:chOff x="0" y="0"/>
            <a:chExt cx="2741158" cy="937277"/>
          </a:xfrm>
        </p:grpSpPr>
        <p:sp>
          <p:nvSpPr>
            <p:cNvPr id="1048589" name="文本框 38"/>
            <p:cNvSpPr txBox="1"/>
            <p:nvPr/>
          </p:nvSpPr>
          <p:spPr>
            <a:xfrm>
              <a:off x="0" y="440785"/>
              <a:ext cx="2741158" cy="496492"/>
            </a:xfrm>
            <a:prstGeom prst="rect"/>
            <a:noFill/>
            <a:ln w="9525">
              <a:noFill/>
            </a:ln>
          </p:spPr>
          <p:txBody>
            <a:bodyPr>
              <a:spAutoFit/>
            </a:bodyPr>
            <a:lstStyle>
              <a:lvl1pPr algn="l" defTabSz="685800" eaLnBrk="0" fontAlgn="base" hangingPunct="0" indent="-171450" marL="171450" rtl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0" fontAlgn="base" hangingPunct="0" indent="-171450" marL="5143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algn="l" defTabSz="685800" eaLnBrk="0" fontAlgn="base" hangingPunct="0" indent="-171450" marL="8572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algn="l" defTabSz="685800" eaLnBrk="0" fontAlgn="base" hangingPunct="0" indent="-171450" marL="12001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algn="l" defTabSz="685800" eaLnBrk="0" fontAlgn="base" hangingPunct="0" indent="-171450" marL="15430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r" eaLnBrk="1" hangingPunct="1" indent="0" marL="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altLang="zh-CN" dirty="0" sz="3700" lang="en-US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 panose="020F0502020204030204" pitchFamily="34" charset="0"/>
                </a:rPr>
                <a:t>CONTENTS</a:t>
              </a:r>
              <a:endParaRPr altLang="zh-CN" dirty="0" sz="3700" lang="en-US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endParaRPr>
            </a:p>
          </p:txBody>
        </p:sp>
        <p:sp>
          <p:nvSpPr>
            <p:cNvPr id="1048590" name="文本框 11"/>
            <p:cNvSpPr txBox="1"/>
            <p:nvPr/>
          </p:nvSpPr>
          <p:spPr>
            <a:xfrm>
              <a:off x="1759959" y="0"/>
              <a:ext cx="241930" cy="545053"/>
            </a:xfrm>
            <a:prstGeom prst="rect"/>
            <a:noFill/>
            <a:ln w="9525">
              <a:noFill/>
            </a:ln>
          </p:spPr>
          <p:txBody>
            <a:bodyPr wrap="none">
              <a:spAutoFit/>
            </a:bodyPr>
            <a:lstStyle>
              <a:lvl1pPr algn="l" defTabSz="685800" eaLnBrk="0" fontAlgn="base" hangingPunct="0" indent="-171450" marL="171450" rtl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0" fontAlgn="base" hangingPunct="0" indent="-171450" marL="5143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algn="l" defTabSz="685800" eaLnBrk="0" fontAlgn="base" hangingPunct="0" indent="-171450" marL="8572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algn="l" defTabSz="685800" eaLnBrk="0" fontAlgn="base" hangingPunct="0" indent="-171450" marL="12001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algn="l" defTabSz="685800" eaLnBrk="0" fontAlgn="base" hangingPunct="0" indent="-171450" marL="15430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eaLnBrk="1" hangingPunct="1" indent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en-US" b="1" dirty="0" sz="4300" 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1048591" name="文本框 18"/>
          <p:cNvSpPr txBox="1"/>
          <p:nvPr/>
        </p:nvSpPr>
        <p:spPr>
          <a:xfrm>
            <a:off x="5386918" y="2654301"/>
            <a:ext cx="1374133" cy="731517"/>
          </a:xfrm>
          <a:prstGeom prst="rect"/>
          <a:noFill/>
          <a:ln w="9525">
            <a:noFill/>
          </a:ln>
        </p:spPr>
        <p:txBody>
          <a:bodyPr bIns="60958" lIns="121917" rIns="121917" tIns="60958" wrap="none">
            <a:spAutoFit/>
          </a:bodyPr>
          <a:lstStyle>
            <a:lvl1pPr algn="l" defTabSz="685800" eaLnBrk="0" fontAlgn="base" hangingPunct="0" indent="-171450" marL="171450" rtl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0" fontAlgn="base" hangingPunct="0" indent="-171450" marL="514350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algn="l" defTabSz="685800" eaLnBrk="0" fontAlgn="base" hangingPunct="0" indent="-171450" marL="857250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algn="l" defTabSz="685800" eaLnBrk="0" fontAlgn="base" hangingPunct="0" indent="-171450" marL="1200150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algn="l" defTabSz="685800" eaLnBrk="0" fontAlgn="base" hangingPunct="0" indent="-171450" marL="1543050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dirty="0" 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+mn-ea"/>
              </a:rPr>
              <a:t>Enter title
</a:t>
            </a:r>
            <a:endParaRPr altLang="en-US" b="1" dirty="0" lang="zh-CN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sym typeface="+mn-ea"/>
            </a:endParaRPr>
          </a:p>
        </p:txBody>
      </p:sp>
      <p:grpSp>
        <p:nvGrpSpPr>
          <p:cNvPr id="50" name="组合 56"/>
          <p:cNvGrpSpPr/>
          <p:nvPr/>
        </p:nvGrpSpPr>
        <p:grpSpPr>
          <a:xfrm>
            <a:off x="4727141" y="2531533"/>
            <a:ext cx="583577" cy="661721"/>
            <a:chOff x="24256" y="0"/>
            <a:chExt cx="437239" cy="497176"/>
          </a:xfrm>
        </p:grpSpPr>
        <p:sp>
          <p:nvSpPr>
            <p:cNvPr id="1048592" name="文本框 16"/>
            <p:cNvSpPr txBox="1"/>
            <p:nvPr/>
          </p:nvSpPr>
          <p:spPr>
            <a:xfrm>
              <a:off x="24256" y="0"/>
              <a:ext cx="336529" cy="497176"/>
            </a:xfrm>
            <a:prstGeom prst="rect"/>
            <a:noFill/>
            <a:ln w="9525">
              <a:noFill/>
            </a:ln>
          </p:spPr>
          <p:txBody>
            <a:bodyPr wrap="none">
              <a:spAutoFit/>
            </a:bodyPr>
            <a:lstStyle>
              <a:lvl1pPr algn="l" defTabSz="685800" eaLnBrk="0" fontAlgn="base" hangingPunct="0" indent="-171450" marL="171450" rtl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0" fontAlgn="base" hangingPunct="0" indent="-171450" marL="5143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algn="l" defTabSz="685800" eaLnBrk="0" fontAlgn="base" hangingPunct="0" indent="-171450" marL="8572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algn="l" defTabSz="685800" eaLnBrk="0" fontAlgn="base" hangingPunct="0" indent="-171450" marL="12001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algn="l" defTabSz="685800" eaLnBrk="0" fontAlgn="base" hangingPunct="0" indent="-171450" marL="15430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 eaLnBrk="1" hangingPunct="1" indent="0" marL="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altLang="zh-CN" dirty="0" sz="3700" lang="en-US">
                  <a:solidFill>
                    <a:srgbClr val="262626"/>
                  </a:solidFill>
                  <a:ea typeface="Calibri" panose="020F0502020204030204" pitchFamily="34" charset="0"/>
                </a:rPr>
                <a:t>1</a:t>
              </a:r>
              <a:endParaRPr altLang="en-US" dirty="0" sz="3700" lang="zh-CN">
                <a:solidFill>
                  <a:srgbClr val="262626"/>
                </a:solidFill>
                <a:ea typeface="Calibri" panose="020F0502020204030204" pitchFamily="34" charset="0"/>
              </a:endParaRPr>
            </a:p>
          </p:txBody>
        </p:sp>
        <p:cxnSp>
          <p:nvCxnSpPr>
            <p:cNvPr id="3145728" name="直接连接符 58"/>
            <p:cNvCxnSpPr>
              <a:cxnSpLocks/>
            </p:cNvCxnSpPr>
            <p:nvPr/>
          </p:nvCxnSpPr>
          <p:spPr>
            <a:xfrm flipH="1">
              <a:off x="215039" y="179634"/>
              <a:ext cx="246456" cy="246456"/>
            </a:xfrm>
            <a:prstGeom prst="line"/>
            <a:ln w="6350" cap="flat" cmpd="sng">
              <a:solidFill>
                <a:srgbClr val="5C307D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1048593" name="文本框 21"/>
          <p:cNvSpPr txBox="1"/>
          <p:nvPr/>
        </p:nvSpPr>
        <p:spPr>
          <a:xfrm>
            <a:off x="9066531" y="2686051"/>
            <a:ext cx="1374134" cy="731517"/>
          </a:xfrm>
          <a:prstGeom prst="rect"/>
          <a:noFill/>
          <a:ln w="9525">
            <a:noFill/>
          </a:ln>
        </p:spPr>
        <p:txBody>
          <a:bodyPr bIns="60958" lIns="121917" rIns="121917" tIns="60958" wrap="none">
            <a:spAutoFit/>
          </a:bodyPr>
          <a:lstStyle>
            <a:lvl1pPr algn="l" defTabSz="685800" eaLnBrk="0" fontAlgn="base" hangingPunct="0" indent="-171450" marL="171450" rtl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0" fontAlgn="base" hangingPunct="0" indent="-171450" marL="514350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algn="l" defTabSz="685800" eaLnBrk="0" fontAlgn="base" hangingPunct="0" indent="-171450" marL="857250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algn="l" defTabSz="685800" eaLnBrk="0" fontAlgn="base" hangingPunct="0" indent="-171450" marL="1200150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algn="l" defTabSz="685800" eaLnBrk="0" fontAlgn="base" hangingPunct="0" indent="-171450" marL="1543050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dirty="0" 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+mn-ea"/>
              </a:rPr>
              <a:t>Enter title
</a:t>
            </a:r>
            <a:endParaRPr altLang="en-US" b="1" dirty="0" lang="zh-CN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sym typeface="+mn-ea"/>
            </a:endParaRPr>
          </a:p>
        </p:txBody>
      </p:sp>
      <p:grpSp>
        <p:nvGrpSpPr>
          <p:cNvPr id="51" name="组合 60"/>
          <p:cNvGrpSpPr/>
          <p:nvPr/>
        </p:nvGrpSpPr>
        <p:grpSpPr>
          <a:xfrm>
            <a:off x="8365912" y="2544234"/>
            <a:ext cx="624420" cy="661719"/>
            <a:chOff x="23844" y="0"/>
            <a:chExt cx="468986" cy="495669"/>
          </a:xfrm>
        </p:grpSpPr>
        <p:sp>
          <p:nvSpPr>
            <p:cNvPr id="1048594" name="文本框 20"/>
            <p:cNvSpPr txBox="1"/>
            <p:nvPr/>
          </p:nvSpPr>
          <p:spPr>
            <a:xfrm>
              <a:off x="23844" y="0"/>
              <a:ext cx="337353" cy="495669"/>
            </a:xfrm>
            <a:prstGeom prst="rect"/>
            <a:noFill/>
            <a:ln w="9525">
              <a:noFill/>
            </a:ln>
          </p:spPr>
          <p:txBody>
            <a:bodyPr wrap="none">
              <a:spAutoFit/>
            </a:bodyPr>
            <a:lstStyle>
              <a:lvl1pPr algn="l" defTabSz="685800" eaLnBrk="0" fontAlgn="base" hangingPunct="0" indent="-171450" marL="171450" rtl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0" fontAlgn="base" hangingPunct="0" indent="-171450" marL="5143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algn="l" defTabSz="685800" eaLnBrk="0" fontAlgn="base" hangingPunct="0" indent="-171450" marL="8572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algn="l" defTabSz="685800" eaLnBrk="0" fontAlgn="base" hangingPunct="0" indent="-171450" marL="12001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algn="l" defTabSz="685800" eaLnBrk="0" fontAlgn="base" hangingPunct="0" indent="-171450" marL="15430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 eaLnBrk="1" hangingPunct="1" indent="0" marL="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altLang="zh-CN" dirty="0" sz="3700" lang="en-US">
                  <a:solidFill>
                    <a:srgbClr val="262626"/>
                  </a:solidFill>
                  <a:ea typeface="Calibri" panose="020F0502020204030204" pitchFamily="34" charset="0"/>
                </a:rPr>
                <a:t>4</a:t>
              </a:r>
              <a:endParaRPr altLang="en-US" dirty="0" sz="3700" lang="zh-CN">
                <a:solidFill>
                  <a:srgbClr val="262626"/>
                </a:solidFill>
                <a:ea typeface="Calibri" panose="020F0502020204030204" pitchFamily="34" charset="0"/>
              </a:endParaRPr>
            </a:p>
          </p:txBody>
        </p:sp>
        <p:cxnSp>
          <p:nvCxnSpPr>
            <p:cNvPr id="3145729" name="直接连接符 62"/>
            <p:cNvCxnSpPr>
              <a:cxnSpLocks/>
            </p:cNvCxnSpPr>
            <p:nvPr/>
          </p:nvCxnSpPr>
          <p:spPr>
            <a:xfrm flipH="1">
              <a:off x="246374" y="169416"/>
              <a:ext cx="246456" cy="246456"/>
            </a:xfrm>
            <a:prstGeom prst="line"/>
            <a:ln w="6350" cap="flat" cmpd="sng">
              <a:solidFill>
                <a:srgbClr val="5C307D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1048595" name="文本框 24"/>
          <p:cNvSpPr txBox="1"/>
          <p:nvPr/>
        </p:nvSpPr>
        <p:spPr>
          <a:xfrm>
            <a:off x="5386917" y="3424767"/>
            <a:ext cx="1374134" cy="731516"/>
          </a:xfrm>
          <a:prstGeom prst="rect"/>
          <a:noFill/>
          <a:ln w="9525">
            <a:noFill/>
          </a:ln>
        </p:spPr>
        <p:txBody>
          <a:bodyPr bIns="60958" lIns="121917" rIns="121917" tIns="60958" wrap="none">
            <a:spAutoFit/>
          </a:bodyPr>
          <a:lstStyle>
            <a:lvl1pPr algn="l" defTabSz="685800" eaLnBrk="0" fontAlgn="base" hangingPunct="0" indent="-171450" marL="171450" rtl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0" fontAlgn="base" hangingPunct="0" indent="-171450" marL="514350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algn="l" defTabSz="685800" eaLnBrk="0" fontAlgn="base" hangingPunct="0" indent="-171450" marL="857250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algn="l" defTabSz="685800" eaLnBrk="0" fontAlgn="base" hangingPunct="0" indent="-171450" marL="1200150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algn="l" defTabSz="685800" eaLnBrk="0" fontAlgn="base" hangingPunct="0" indent="-171450" marL="1543050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dirty="0" 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+mn-ea"/>
              </a:rPr>
              <a:t>Enter title
</a:t>
            </a:r>
            <a:endParaRPr altLang="en-US" b="1" dirty="0" lang="zh-CN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sym typeface="+mn-ea"/>
            </a:endParaRPr>
          </a:p>
        </p:txBody>
      </p:sp>
      <p:grpSp>
        <p:nvGrpSpPr>
          <p:cNvPr id="52" name="组合 64"/>
          <p:cNvGrpSpPr/>
          <p:nvPr/>
        </p:nvGrpSpPr>
        <p:grpSpPr>
          <a:xfrm>
            <a:off x="4727141" y="3304118"/>
            <a:ext cx="583577" cy="661720"/>
            <a:chOff x="24256" y="0"/>
            <a:chExt cx="437239" cy="497176"/>
          </a:xfrm>
        </p:grpSpPr>
        <p:sp>
          <p:nvSpPr>
            <p:cNvPr id="1048596" name="文本框 23"/>
            <p:cNvSpPr txBox="1"/>
            <p:nvPr/>
          </p:nvSpPr>
          <p:spPr>
            <a:xfrm>
              <a:off x="24256" y="0"/>
              <a:ext cx="336529" cy="497176"/>
            </a:xfrm>
            <a:prstGeom prst="rect"/>
            <a:noFill/>
            <a:ln w="9525">
              <a:noFill/>
            </a:ln>
          </p:spPr>
          <p:txBody>
            <a:bodyPr wrap="none">
              <a:spAutoFit/>
            </a:bodyPr>
            <a:lstStyle>
              <a:lvl1pPr algn="l" defTabSz="685800" eaLnBrk="0" fontAlgn="base" hangingPunct="0" indent="-171450" marL="171450" rtl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0" fontAlgn="base" hangingPunct="0" indent="-171450" marL="5143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algn="l" defTabSz="685800" eaLnBrk="0" fontAlgn="base" hangingPunct="0" indent="-171450" marL="8572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algn="l" defTabSz="685800" eaLnBrk="0" fontAlgn="base" hangingPunct="0" indent="-171450" marL="12001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algn="l" defTabSz="685800" eaLnBrk="0" fontAlgn="base" hangingPunct="0" indent="-171450" marL="15430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 eaLnBrk="1" hangingPunct="1" indent="0" marL="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altLang="zh-CN" dirty="0" sz="3700" lang="en-US">
                  <a:solidFill>
                    <a:srgbClr val="262626"/>
                  </a:solidFill>
                  <a:ea typeface="Calibri" panose="020F0502020204030204" pitchFamily="34" charset="0"/>
                </a:rPr>
                <a:t>2</a:t>
              </a:r>
              <a:endParaRPr altLang="en-US" dirty="0" sz="3700" lang="zh-CN">
                <a:solidFill>
                  <a:srgbClr val="262626"/>
                </a:solidFill>
                <a:ea typeface="Calibri" panose="020F0502020204030204" pitchFamily="34" charset="0"/>
              </a:endParaRPr>
            </a:p>
          </p:txBody>
        </p:sp>
        <p:cxnSp>
          <p:nvCxnSpPr>
            <p:cNvPr id="3145730" name="直接连接符 66"/>
            <p:cNvCxnSpPr>
              <a:cxnSpLocks/>
            </p:cNvCxnSpPr>
            <p:nvPr/>
          </p:nvCxnSpPr>
          <p:spPr>
            <a:xfrm flipH="1">
              <a:off x="215039" y="179634"/>
              <a:ext cx="246456" cy="246456"/>
            </a:xfrm>
            <a:prstGeom prst="line"/>
            <a:ln w="6350" cap="flat" cmpd="sng">
              <a:solidFill>
                <a:srgbClr val="5C307D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1048597" name="文本框 27"/>
          <p:cNvSpPr txBox="1"/>
          <p:nvPr/>
        </p:nvSpPr>
        <p:spPr>
          <a:xfrm>
            <a:off x="9066531" y="3458634"/>
            <a:ext cx="1374134" cy="731516"/>
          </a:xfrm>
          <a:prstGeom prst="rect"/>
          <a:noFill/>
          <a:ln w="9525">
            <a:noFill/>
          </a:ln>
        </p:spPr>
        <p:txBody>
          <a:bodyPr bIns="60958" lIns="121917" rIns="121917" tIns="60958" wrap="none">
            <a:spAutoFit/>
          </a:bodyPr>
          <a:lstStyle>
            <a:lvl1pPr algn="l" defTabSz="685800" eaLnBrk="0" fontAlgn="base" hangingPunct="0" indent="-171450" marL="171450" rtl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0" fontAlgn="base" hangingPunct="0" indent="-171450" marL="514350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algn="l" defTabSz="685800" eaLnBrk="0" fontAlgn="base" hangingPunct="0" indent="-171450" marL="857250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algn="l" defTabSz="685800" eaLnBrk="0" fontAlgn="base" hangingPunct="0" indent="-171450" marL="1200150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algn="l" defTabSz="685800" eaLnBrk="0" fontAlgn="base" hangingPunct="0" indent="-171450" marL="1543050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dirty="0" 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+mn-ea"/>
              </a:rPr>
              <a:t>Enter title
</a:t>
            </a:r>
            <a:endParaRPr altLang="en-US" b="1" dirty="0" lang="zh-CN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sym typeface="+mn-ea"/>
            </a:endParaRPr>
          </a:p>
        </p:txBody>
      </p:sp>
      <p:grpSp>
        <p:nvGrpSpPr>
          <p:cNvPr id="53" name="组合 68"/>
          <p:cNvGrpSpPr/>
          <p:nvPr/>
        </p:nvGrpSpPr>
        <p:grpSpPr>
          <a:xfrm>
            <a:off x="8365912" y="3316818"/>
            <a:ext cx="624420" cy="661719"/>
            <a:chOff x="23844" y="0"/>
            <a:chExt cx="468986" cy="495669"/>
          </a:xfrm>
        </p:grpSpPr>
        <p:sp>
          <p:nvSpPr>
            <p:cNvPr id="1048598" name="文本框 26"/>
            <p:cNvSpPr txBox="1"/>
            <p:nvPr/>
          </p:nvSpPr>
          <p:spPr>
            <a:xfrm>
              <a:off x="23844" y="0"/>
              <a:ext cx="337353" cy="495669"/>
            </a:xfrm>
            <a:prstGeom prst="rect"/>
            <a:noFill/>
            <a:ln w="9525">
              <a:noFill/>
            </a:ln>
          </p:spPr>
          <p:txBody>
            <a:bodyPr wrap="none">
              <a:spAutoFit/>
            </a:bodyPr>
            <a:lstStyle>
              <a:lvl1pPr algn="l" defTabSz="685800" eaLnBrk="0" fontAlgn="base" hangingPunct="0" indent="-171450" marL="171450" rtl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0" fontAlgn="base" hangingPunct="0" indent="-171450" marL="5143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algn="l" defTabSz="685800" eaLnBrk="0" fontAlgn="base" hangingPunct="0" indent="-171450" marL="8572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algn="l" defTabSz="685800" eaLnBrk="0" fontAlgn="base" hangingPunct="0" indent="-171450" marL="12001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algn="l" defTabSz="685800" eaLnBrk="0" fontAlgn="base" hangingPunct="0" indent="-171450" marL="15430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 eaLnBrk="1" hangingPunct="1" indent="0" marL="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altLang="zh-CN" dirty="0" sz="3700" lang="en-US">
                  <a:solidFill>
                    <a:srgbClr val="262626"/>
                  </a:solidFill>
                  <a:ea typeface="Calibri" panose="020F0502020204030204" pitchFamily="34" charset="0"/>
                </a:rPr>
                <a:t>5</a:t>
              </a:r>
              <a:endParaRPr altLang="en-US" dirty="0" sz="3700" lang="zh-CN">
                <a:solidFill>
                  <a:srgbClr val="262626"/>
                </a:solidFill>
                <a:ea typeface="Calibri" panose="020F0502020204030204" pitchFamily="34" charset="0"/>
              </a:endParaRPr>
            </a:p>
          </p:txBody>
        </p:sp>
        <p:cxnSp>
          <p:nvCxnSpPr>
            <p:cNvPr id="3145731" name="直接连接符 70"/>
            <p:cNvCxnSpPr>
              <a:cxnSpLocks/>
            </p:cNvCxnSpPr>
            <p:nvPr/>
          </p:nvCxnSpPr>
          <p:spPr>
            <a:xfrm flipH="1">
              <a:off x="246374" y="169416"/>
              <a:ext cx="246456" cy="246456"/>
            </a:xfrm>
            <a:prstGeom prst="line"/>
            <a:ln w="6350" cap="flat" cmpd="sng">
              <a:solidFill>
                <a:srgbClr val="5C307D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1048599" name="文本框 30"/>
          <p:cNvSpPr txBox="1"/>
          <p:nvPr/>
        </p:nvSpPr>
        <p:spPr>
          <a:xfrm>
            <a:off x="5386918" y="4191001"/>
            <a:ext cx="1374133" cy="731517"/>
          </a:xfrm>
          <a:prstGeom prst="rect"/>
          <a:noFill/>
          <a:ln w="9525">
            <a:noFill/>
          </a:ln>
        </p:spPr>
        <p:txBody>
          <a:bodyPr bIns="60958" lIns="121917" rIns="121917" tIns="60958" wrap="none">
            <a:spAutoFit/>
          </a:bodyPr>
          <a:lstStyle>
            <a:lvl1pPr algn="l" defTabSz="685800" eaLnBrk="0" fontAlgn="base" hangingPunct="0" indent="-171450" marL="171450" rtl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0" fontAlgn="base" hangingPunct="0" indent="-171450" marL="514350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algn="l" defTabSz="685800" eaLnBrk="0" fontAlgn="base" hangingPunct="0" indent="-171450" marL="857250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algn="l" defTabSz="685800" eaLnBrk="0" fontAlgn="base" hangingPunct="0" indent="-171450" marL="1200150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algn="l" defTabSz="685800" eaLnBrk="0" fontAlgn="base" hangingPunct="0" indent="-171450" marL="1543050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eaLnBrk="1" hangingPunct="1" marL="0">
              <a:lnSpc>
                <a:spcPct val="100000"/>
              </a:lnSpc>
              <a:buNone/>
            </a:pPr>
            <a:r>
              <a:rPr altLang="en-US" b="1" dirty="0" 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sym typeface="+mn-ea"/>
              </a:rPr>
              <a:t>Enter title
</a:t>
            </a:r>
            <a:endParaRPr altLang="en-US" b="1" dirty="0" lang="zh-CN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sym typeface="+mn-ea"/>
            </a:endParaRPr>
          </a:p>
        </p:txBody>
      </p:sp>
      <p:grpSp>
        <p:nvGrpSpPr>
          <p:cNvPr id="54" name="组合 72"/>
          <p:cNvGrpSpPr/>
          <p:nvPr/>
        </p:nvGrpSpPr>
        <p:grpSpPr>
          <a:xfrm>
            <a:off x="4727141" y="4068234"/>
            <a:ext cx="583577" cy="661719"/>
            <a:chOff x="24256" y="0"/>
            <a:chExt cx="437239" cy="495669"/>
          </a:xfrm>
        </p:grpSpPr>
        <p:sp>
          <p:nvSpPr>
            <p:cNvPr id="1048600" name="文本框 29"/>
            <p:cNvSpPr txBox="1"/>
            <p:nvPr/>
          </p:nvSpPr>
          <p:spPr>
            <a:xfrm>
              <a:off x="24256" y="0"/>
              <a:ext cx="336529" cy="495669"/>
            </a:xfrm>
            <a:prstGeom prst="rect"/>
            <a:noFill/>
            <a:ln w="9525">
              <a:noFill/>
            </a:ln>
          </p:spPr>
          <p:txBody>
            <a:bodyPr wrap="none">
              <a:spAutoFit/>
            </a:bodyPr>
            <a:lstStyle>
              <a:lvl1pPr algn="l" defTabSz="685800" eaLnBrk="0" fontAlgn="base" hangingPunct="0" indent="-171450" marL="171450" rtl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0" fontAlgn="base" hangingPunct="0" indent="-171450" marL="5143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algn="l" defTabSz="685800" eaLnBrk="0" fontAlgn="base" hangingPunct="0" indent="-171450" marL="8572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algn="l" defTabSz="685800" eaLnBrk="0" fontAlgn="base" hangingPunct="0" indent="-171450" marL="12001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algn="l" defTabSz="685800" eaLnBrk="0" fontAlgn="base" hangingPunct="0" indent="-171450" marL="1543050" rtl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algn="ctr" eaLnBrk="1" hangingPunct="1" indent="0" marL="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altLang="zh-CN" dirty="0" sz="3700" lang="en-US">
                  <a:solidFill>
                    <a:srgbClr val="262626"/>
                  </a:solidFill>
                  <a:ea typeface="Calibri" panose="020F0502020204030204" pitchFamily="34" charset="0"/>
                </a:rPr>
                <a:t>3</a:t>
              </a:r>
              <a:endParaRPr altLang="en-US" dirty="0" sz="3700" lang="zh-CN">
                <a:solidFill>
                  <a:srgbClr val="262626"/>
                </a:solidFill>
                <a:ea typeface="Calibri" panose="020F0502020204030204" pitchFamily="34" charset="0"/>
              </a:endParaRPr>
            </a:p>
          </p:txBody>
        </p:sp>
        <p:cxnSp>
          <p:nvCxnSpPr>
            <p:cNvPr id="3145732" name="直接连接符 74"/>
            <p:cNvCxnSpPr>
              <a:cxnSpLocks/>
            </p:cNvCxnSpPr>
            <p:nvPr/>
          </p:nvCxnSpPr>
          <p:spPr>
            <a:xfrm flipH="1">
              <a:off x="215039" y="179634"/>
              <a:ext cx="246456" cy="246456"/>
            </a:xfrm>
            <a:prstGeom prst="line"/>
            <a:ln w="6350" cap="flat" cmpd="sng">
              <a:solidFill>
                <a:srgbClr val="5C307D"/>
              </a:solidFill>
              <a:prstDash val="solid"/>
              <a:headEnd type="none" w="med" len="med"/>
              <a:tailEnd type="none" w="med" len="med"/>
            </a:ln>
          </p:spPr>
        </p:cxnSp>
      </p:grpSp>
      <p:cxnSp>
        <p:nvCxnSpPr>
          <p:cNvPr id="3145733" name="直接连接符 79"/>
          <p:cNvCxnSpPr>
            <a:cxnSpLocks/>
          </p:cNvCxnSpPr>
          <p:nvPr/>
        </p:nvCxnSpPr>
        <p:spPr>
          <a:xfrm>
            <a:off x="4370917" y="2654301"/>
            <a:ext cx="0" cy="2061633"/>
          </a:xfrm>
          <a:prstGeom prst="line"/>
          <a:ln w="6350" cap="flat" cmpd="sng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048601" name="Text Box 30"/>
          <p:cNvSpPr txBox="1"/>
          <p:nvPr/>
        </p:nvSpPr>
        <p:spPr>
          <a:xfrm>
            <a:off x="311151" y="5820833"/>
            <a:ext cx="12126383" cy="386080"/>
          </a:xfrm>
          <a:prstGeom prst="rect"/>
          <a:noFill/>
          <a:ln w="9525">
            <a:noFill/>
          </a:ln>
        </p:spPr>
        <p:txBody>
          <a:bodyPr bIns="60958" lIns="121917" rIns="121917" tIns="60958">
            <a:spAutoFit/>
          </a:bodyPr>
          <a:lstStyle>
            <a:lvl1pPr algn="l" defTabSz="685800" eaLnBrk="0" fontAlgn="base" hangingPunct="0" indent="-171450" marL="171450" rtl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0" fontAlgn="base" hangingPunct="0" indent="-171450" marL="514350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algn="l" defTabSz="685800" eaLnBrk="0" fontAlgn="base" hangingPunct="0" indent="-171450" marL="857250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algn="l" defTabSz="685800" eaLnBrk="0" fontAlgn="base" hangingPunct="0" indent="-171450" marL="1200150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algn="l" defTabSz="685800" eaLnBrk="0" fontAlgn="base" hangingPunct="0" indent="-171450" marL="1543050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en-US" dirty="0" sz="1700" lang="zh-CN">
              <a:ea typeface="Calibri" panose="020F0502020204030204" pitchFamily="34" charset="0"/>
            </a:endParaRPr>
          </a:p>
        </p:txBody>
      </p:sp>
      <p:pic>
        <p:nvPicPr>
          <p:cNvPr id="209719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71500" y="332418"/>
            <a:ext cx="11048999" cy="6193163"/>
          </a:xfrm>
          <a:prstGeom prst="rect"/>
        </p:spPr>
      </p:pic>
    </p:spTree>
  </p:cSld>
  <p:clrMapOvr>
    <a:masterClrMapping/>
  </p:clrMapOvr>
  <p:transition spd="slow" advTm="0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66700"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8" nodeType="withEffect" presetClass="path" presetID="56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0.04121 L -6.25E-7 -3.33333E-6 " pathEditMode="relative" rAng="0" ptsTypes="AA">
                                      <p:cBhvr>
                                        <p:cTn dur="700" fill="hold" id="1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0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2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26" nodeType="withEffect" presetClass="path" presetID="56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7 0.0412 L -6.25E-7 2.96296E-6 " pathEditMode="relative" rAng="0" ptsTypes="AA">
                                      <p:cBhvr>
                                        <p:cTn dur="700" fill="hold" id="2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0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34" nodeType="withEffect" presetClass="path" presetID="56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7 0.0412 L -6.25E-7 -7.40741E-7 " pathEditMode="relative" rAng="0" ptsTypes="AA">
                                      <p:cBhvr>
                                        <p:cTn dur="700" fill="hold" id="3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0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8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42" nodeType="withEffect" presetClass="path" presetID="56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37 0.04121 L -6.25E-7 -3.33333E-6 " pathEditMode="relative" rAng="0" ptsTypes="AA">
                                      <p:cBhvr>
                                        <p:cTn dur="700" fill="hold" id="4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0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46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50" nodeType="withEffect" presetClass="path" presetID="56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3737 0.0412 L -6.25E-7 2.96296E-6 " pathEditMode="relative" rAng="0" ptsTypes="AA">
                                      <p:cBhvr>
                                        <p:cTn dur="700" fill="hold" id="5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0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54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/>
      <p:bldP spid="1048593" grpId="0"/>
      <p:bldP spid="1048595" grpId="0"/>
      <p:bldP spid="1048597" grpId="0"/>
      <p:bldP spid="10485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tile algn="tl" flip="none" sx="100000" sy="100000" tx="0" ty="0"/>
        </a:blipFill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11"/>
          <p:cNvSpPr txBox="1"/>
          <p:nvPr/>
        </p:nvSpPr>
        <p:spPr>
          <a:xfrm>
            <a:off x="3403685" y="4140162"/>
            <a:ext cx="5196743" cy="1534496"/>
          </a:xfrm>
          <a:prstGeom prst="rect"/>
          <a:noFill/>
        </p:spPr>
        <p:txBody>
          <a:bodyPr bIns="43348" lIns="86697" rIns="86697" rtlCol="0" tIns="43348" wrap="square">
            <a:spAutoFit/>
          </a:bodyPr>
          <a:p>
            <a:pPr algn="dist" defTabSz="1217930" lvl="1" marL="0"/>
            <a:r>
              <a:rPr altLang="en-US" b="1" dirty="0" sz="4800" lang="zh-CN"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en-US" b="1" dirty="0" sz="4800" lang="zh-CN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03" name="矩形 12"/>
          <p:cNvSpPr/>
          <p:nvPr/>
        </p:nvSpPr>
        <p:spPr>
          <a:xfrm>
            <a:off x="0" y="287708"/>
            <a:ext cx="1338963" cy="1339036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1217930"/>
            <a:endParaRPr altLang="en-US" dirty="0" sz="2400" lang="zh-CN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04" name="矩形 20"/>
          <p:cNvSpPr/>
          <p:nvPr/>
        </p:nvSpPr>
        <p:spPr>
          <a:xfrm>
            <a:off x="3403685" y="2894275"/>
            <a:ext cx="2011680" cy="993140"/>
          </a:xfrm>
          <a:prstGeom prst="rect"/>
        </p:spPr>
        <p:txBody>
          <a:bodyPr wrap="non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aseline="0" b="0" cap="none" dirty="0" sz="6000" i="0" kern="1200" kumimoji="0" lang="en-US" noProof="0" normalizeH="0" spc="0" strike="noStrike" u="none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PART</a:t>
            </a:r>
            <a:endParaRPr altLang="en-US" baseline="0" b="0" cap="none" dirty="0" sz="6000" i="0" kern="1200" kumimoji="0" lang="zh-CN" noProof="0" normalizeH="0" spc="0" strike="noStrike" u="none">
              <a:ln>
                <a:noFill/>
              </a:ln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8605" name="矩形 21"/>
          <p:cNvSpPr/>
          <p:nvPr/>
        </p:nvSpPr>
        <p:spPr>
          <a:xfrm>
            <a:off x="5517126" y="1379330"/>
            <a:ext cx="1605279" cy="3063241"/>
          </a:xfrm>
          <a:prstGeom prst="rect"/>
        </p:spPr>
        <p:txBody>
          <a:bodyPr wrap="non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aseline="0" b="0" cap="none" dirty="0" sz="19900" i="0" kern="1200" kumimoji="0" lang="en-US" noProof="0" normalizeH="0" spc="0" strike="noStrike" u="none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altLang="en-US" baseline="0" b="0" cap="none" dirty="0" sz="19900" i="0" kern="1200" kumimoji="0" lang="zh-CN" noProof="0" normalizeH="0" spc="0" strike="noStrike" u="none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97154" name="Picture 2" descr="D:\PS素材\ps素材\0b3edd61aa632ef5d9513d982f889be6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0" y="-1"/>
            <a:ext cx="5517126" cy="6892215"/>
          </a:xfrm>
          <a:prstGeom prst="rect"/>
          <a:noFill/>
        </p:spPr>
      </p:pic>
      <p:pic>
        <p:nvPicPr>
          <p:cNvPr id="2097155" name="Picture 2" descr="D:\PS素材\ps素材\0b3edd61aa632ef5d9513d982f889be6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 flipH="1">
            <a:off x="6599309" y="126363"/>
            <a:ext cx="5517126" cy="6892215"/>
          </a:xfrm>
          <a:prstGeom prst="rect"/>
          <a:noFill/>
        </p:spPr>
      </p:pic>
      <p:pic>
        <p:nvPicPr>
          <p:cNvPr id="2097193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107946" y="0"/>
            <a:ext cx="12651559" cy="6858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Ph="1" nodeType="clickEffect" presetClass="entr" presetID="42" presetSubtype="0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dur="500" id="14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4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/>
      <p:bldP spid="1048603" grpId="0"/>
      <p:bldP spid="1048604" grpId="0"/>
      <p:bldP spid="10486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矩形 1"/>
          <p:cNvSpPr/>
          <p:nvPr/>
        </p:nvSpPr>
        <p:spPr>
          <a:xfrm>
            <a:off x="970823" y="2290171"/>
            <a:ext cx="10213841" cy="1120140"/>
          </a:xfrm>
          <a:prstGeom prst="rect"/>
        </p:spPr>
        <p:txBody>
          <a:bodyPr wrap="square">
            <a:spAutoFit/>
          </a:bodyPr>
          <a:p>
            <a:pPr algn="just" indent="-285750" marL="285750">
              <a:lnSpc>
                <a:spcPct val="130000"/>
              </a:lnSpc>
              <a:buFont typeface="Wingdings" panose="05000000000000000000" pitchFamily="2" charset="2"/>
              <a:buChar char="n"/>
            </a:pPr>
            <a:endParaRPr altLang="zh-CN" dirty="0" kern="100" lang="en-US">
              <a:ea typeface="Calibri" panose="020F0502020204030204" pitchFamily="34" charset="0"/>
              <a:cs typeface="Calibri" panose="020F0502020204030204" pitchFamily="34" charset="0"/>
              <a:sym typeface="+mn-lt"/>
            </a:endParaRPr>
          </a:p>
          <a:p>
            <a:pPr algn="just" indent="-285750" marL="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altLang="zh-CN" dirty="0" kern="100" lang="zh-CN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Click here to add content of the text，and briefly explain your point of view.
</a:t>
            </a:r>
            <a:endParaRPr altLang="zh-CN" dirty="0" kern="100" lang="zh-CN">
              <a:ea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61" name="组合 9"/>
          <p:cNvGrpSpPr/>
          <p:nvPr/>
        </p:nvGrpSpPr>
        <p:grpSpPr>
          <a:xfrm>
            <a:off x="989079" y="5087155"/>
            <a:ext cx="5901118" cy="1860151"/>
            <a:chOff x="989079" y="5087155"/>
            <a:chExt cx="5901118" cy="1860151"/>
          </a:xfrm>
        </p:grpSpPr>
        <p:sp>
          <p:nvSpPr>
            <p:cNvPr id="1048611" name="矩形 8"/>
            <p:cNvSpPr/>
            <p:nvPr/>
          </p:nvSpPr>
          <p:spPr>
            <a:xfrm>
              <a:off x="989079" y="5087155"/>
              <a:ext cx="5901118" cy="1249251"/>
            </a:xfrm>
            <a:prstGeom prst="rect"/>
            <a:solidFill>
              <a:srgbClr val="BC85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>
                <a:ea typeface="Calibri" panose="020F0502020204030204" pitchFamily="34" charset="0"/>
              </a:endParaRPr>
            </a:p>
          </p:txBody>
        </p:sp>
        <p:sp>
          <p:nvSpPr>
            <p:cNvPr id="1048612" name="TextBox 6"/>
            <p:cNvSpPr txBox="1"/>
            <p:nvPr/>
          </p:nvSpPr>
          <p:spPr>
            <a:xfrm>
              <a:off x="989079" y="5255665"/>
              <a:ext cx="5772329" cy="1691641"/>
            </a:xfrm>
            <a:prstGeom prst="rect"/>
            <a:noFill/>
          </p:spPr>
          <p:txBody>
            <a:bodyPr rtlCol="0" wrap="square">
              <a:spAutoFit/>
            </a:bodyPr>
            <a:p>
              <a:pPr algn="ctr" defTabSz="914400" eaLnBrk="1" fontAlgn="base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altLang="en-US" baseline="0" b="1" cap="none" dirty="0" sz="5400" i="0" kern="0" kumimoji="0" lang="zh-CN" noProof="0" normalizeH="0" spc="0" strike="noStrike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Enter text
</a:t>
              </a:r>
              <a:endParaRPr altLang="en-US" baseline="0" b="1" cap="none" dirty="0" sz="5400" i="0" kern="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2097156" name="图片 5" descr="图片包含 蛋糕, 室内, LEGO, 餐桌  已生成极高可信度的说明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598534" y="4275049"/>
            <a:ext cx="4593465" cy="2582951"/>
          </a:xfrm>
          <a:prstGeom prst="rect"/>
        </p:spPr>
      </p:pic>
      <p:sp>
        <p:nvSpPr>
          <p:cNvPr id="1048613" name="矩形 7"/>
          <p:cNvSpPr/>
          <p:nvPr/>
        </p:nvSpPr>
        <p:spPr>
          <a:xfrm>
            <a:off x="970823" y="1599347"/>
            <a:ext cx="10177329" cy="777241"/>
          </a:xfrm>
          <a:prstGeom prst="rect"/>
        </p:spPr>
        <p:txBody>
          <a:bodyPr wrap="square">
            <a:spAutoFit/>
          </a:bodyPr>
          <a:p>
            <a:pPr algn="just" indent="-285750" marL="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altLang="zh-CN" dirty="0" kern="100" lang="zh-CN"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Click here to add content of the text，and briefly explain your point of view.
</a:t>
            </a:r>
            <a:endParaRPr altLang="zh-CN" dirty="0" kern="100" lang="en-US">
              <a:ea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097157" name="Picture 2" descr="D:\PS素材\ps素材\731e5629ed055a630464fffaa615158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40968" y="277612"/>
            <a:ext cx="3810000" cy="647700"/>
          </a:xfrm>
          <a:prstGeom prst="rect"/>
          <a:noFill/>
        </p:spPr>
      </p:pic>
      <p:pic>
        <p:nvPicPr>
          <p:cNvPr id="2097194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-456678" y="0"/>
            <a:ext cx="12938660" cy="6858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click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50" id="9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12" nodeType="click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50" id="16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3137"/>
                            </p:stCondLst>
                            <p:childTnLst>
                              <p:par>
                                <p:cTn fill="hold" id="18" nodeType="afterEffect" presetClass="entr" presetID="5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2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dur="500" fill="hold" id="26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29" nodeType="click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50" id="33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/>
      <p:bldP spid="10486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 descr="D:\PS素材\ps素材\731e5629ed055a630464fffaa615158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40968" y="277612"/>
            <a:ext cx="3810000" cy="647700"/>
          </a:xfrm>
          <a:prstGeom prst="rect"/>
          <a:noFill/>
        </p:spPr>
      </p:pic>
      <p:sp>
        <p:nvSpPr>
          <p:cNvPr id="1048617" name="流程图: 延期 2"/>
          <p:cNvSpPr/>
          <p:nvPr/>
        </p:nvSpPr>
        <p:spPr>
          <a:xfrm>
            <a:off x="1797051" y="1131571"/>
            <a:ext cx="2709863" cy="1295400"/>
          </a:xfrm>
          <a:prstGeom prst="flowChartDelay"/>
          <a:solidFill>
            <a:srgbClr val="96A787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18" name="流程图: 延期 3"/>
          <p:cNvSpPr/>
          <p:nvPr/>
        </p:nvSpPr>
        <p:spPr>
          <a:xfrm rot="10800000">
            <a:off x="4605339" y="1055371"/>
            <a:ext cx="5980112" cy="1446213"/>
          </a:xfrm>
          <a:prstGeom prst="flowChartDelay"/>
          <a:solidFill>
            <a:srgbClr val="96A787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19" name="流程图: 终止 4"/>
          <p:cNvSpPr/>
          <p:nvPr/>
        </p:nvSpPr>
        <p:spPr>
          <a:xfrm>
            <a:off x="3989388" y="1661796"/>
            <a:ext cx="1133475" cy="265113"/>
          </a:xfrm>
          <a:prstGeom prst="flowChartTerminator"/>
          <a:solidFill>
            <a:srgbClr val="D8D8D8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20" name="流程图: 联系 5"/>
          <p:cNvSpPr/>
          <p:nvPr/>
        </p:nvSpPr>
        <p:spPr>
          <a:xfrm>
            <a:off x="4733926" y="1598296"/>
            <a:ext cx="392113" cy="392113"/>
          </a:xfrm>
          <a:prstGeom prst="flowChartConnector"/>
          <a:solidFill>
            <a:schemeClr val="bg1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21" name="流程图: 联系 6"/>
          <p:cNvSpPr/>
          <p:nvPr/>
        </p:nvSpPr>
        <p:spPr>
          <a:xfrm>
            <a:off x="3962401" y="1598296"/>
            <a:ext cx="392113" cy="392113"/>
          </a:xfrm>
          <a:prstGeom prst="flowChartConnector"/>
          <a:solidFill>
            <a:schemeClr val="bg1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22" name="流程图: 延期 10"/>
          <p:cNvSpPr/>
          <p:nvPr/>
        </p:nvSpPr>
        <p:spPr>
          <a:xfrm rot="10800000">
            <a:off x="7875589" y="3042920"/>
            <a:ext cx="2709863" cy="1295400"/>
          </a:xfrm>
          <a:prstGeom prst="flowChartDelay"/>
          <a:solidFill>
            <a:srgbClr val="DB6344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23" name="流程图: 延期 11"/>
          <p:cNvSpPr/>
          <p:nvPr/>
        </p:nvSpPr>
        <p:spPr>
          <a:xfrm>
            <a:off x="1797051" y="2968309"/>
            <a:ext cx="5981700" cy="1444625"/>
          </a:xfrm>
          <a:prstGeom prst="flowChartDelay"/>
          <a:solidFill>
            <a:srgbClr val="DB6344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24" name="流程图: 终止 12"/>
          <p:cNvSpPr/>
          <p:nvPr/>
        </p:nvSpPr>
        <p:spPr>
          <a:xfrm rot="10800000">
            <a:off x="7261225" y="3541395"/>
            <a:ext cx="1131888" cy="266700"/>
          </a:xfrm>
          <a:prstGeom prst="flowChartTerminator"/>
          <a:solidFill>
            <a:srgbClr val="D8D8D8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25" name="流程图: 联系 13"/>
          <p:cNvSpPr/>
          <p:nvPr/>
        </p:nvSpPr>
        <p:spPr>
          <a:xfrm rot="10800000">
            <a:off x="7256463" y="3477895"/>
            <a:ext cx="393700" cy="393700"/>
          </a:xfrm>
          <a:prstGeom prst="flowChartConnector"/>
          <a:solidFill>
            <a:schemeClr val="bg1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26" name="流程图: 联系 14"/>
          <p:cNvSpPr/>
          <p:nvPr/>
        </p:nvSpPr>
        <p:spPr>
          <a:xfrm rot="10800000">
            <a:off x="8027989" y="3477895"/>
            <a:ext cx="393700" cy="393700"/>
          </a:xfrm>
          <a:prstGeom prst="flowChartConnector"/>
          <a:solidFill>
            <a:schemeClr val="bg1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27" name="流程图: 延期 17"/>
          <p:cNvSpPr/>
          <p:nvPr/>
        </p:nvSpPr>
        <p:spPr>
          <a:xfrm>
            <a:off x="1797051" y="4984433"/>
            <a:ext cx="2709863" cy="1295400"/>
          </a:xfrm>
          <a:prstGeom prst="flowChartDelay"/>
          <a:solidFill>
            <a:srgbClr val="595959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28" name="流程图: 延期 18"/>
          <p:cNvSpPr/>
          <p:nvPr/>
        </p:nvSpPr>
        <p:spPr>
          <a:xfrm rot="10800000">
            <a:off x="4605339" y="4909821"/>
            <a:ext cx="5980112" cy="1444625"/>
          </a:xfrm>
          <a:prstGeom prst="flowChartDelay"/>
          <a:solidFill>
            <a:srgbClr val="595959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29" name="流程图: 终止 19"/>
          <p:cNvSpPr/>
          <p:nvPr/>
        </p:nvSpPr>
        <p:spPr>
          <a:xfrm>
            <a:off x="3989388" y="5514659"/>
            <a:ext cx="1133475" cy="265112"/>
          </a:xfrm>
          <a:prstGeom prst="flowChartTerminator"/>
          <a:solidFill>
            <a:srgbClr val="D8D8D8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30" name="流程图: 联系 20"/>
          <p:cNvSpPr/>
          <p:nvPr/>
        </p:nvSpPr>
        <p:spPr>
          <a:xfrm>
            <a:off x="4733926" y="5451159"/>
            <a:ext cx="392113" cy="392112"/>
          </a:xfrm>
          <a:prstGeom prst="flowChartConnector"/>
          <a:solidFill>
            <a:schemeClr val="bg1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31" name="流程图: 联系 21"/>
          <p:cNvSpPr/>
          <p:nvPr/>
        </p:nvSpPr>
        <p:spPr>
          <a:xfrm>
            <a:off x="3962401" y="5451159"/>
            <a:ext cx="392113" cy="392112"/>
          </a:xfrm>
          <a:prstGeom prst="flowChartConnector"/>
          <a:solidFill>
            <a:schemeClr val="bg1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宋体" panose="02010600030101010101" pitchFamily="2" charset="-122"/>
              <a:ea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048632" name="文本框 23"/>
          <p:cNvSpPr/>
          <p:nvPr/>
        </p:nvSpPr>
        <p:spPr>
          <a:xfrm>
            <a:off x="2424008" y="1331807"/>
            <a:ext cx="1538393" cy="998216"/>
          </a:xfrm>
          <a:prstGeom prst="rect"/>
          <a:noFill/>
          <a:ln w="9525">
            <a:noFill/>
          </a:ln>
        </p:spPr>
        <p:txBody>
          <a:bodyPr bIns="60958" lIns="121917" rIns="121917" tIns="60958" wrap="square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5900" lang="en-US">
                <a:solidFill>
                  <a:srgbClr val="F9ECDC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01</a:t>
            </a:r>
            <a:endParaRPr altLang="zh-CN" b="1" dirty="0" sz="5900" lang="en-US">
              <a:solidFill>
                <a:srgbClr val="F9ECDC"/>
              </a:solidFill>
              <a:latin typeface="Calibri" panose="020F0502020204030204" pitchFamily="34" charset="0"/>
              <a:ea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48633" name="文本框 24"/>
          <p:cNvSpPr/>
          <p:nvPr/>
        </p:nvSpPr>
        <p:spPr>
          <a:xfrm>
            <a:off x="8899314" y="3182620"/>
            <a:ext cx="1286933" cy="998217"/>
          </a:xfrm>
          <a:prstGeom prst="rect"/>
          <a:noFill/>
          <a:ln w="9525">
            <a:noFill/>
          </a:ln>
        </p:spPr>
        <p:txBody>
          <a:bodyPr bIns="60958" lIns="121917" rIns="121917" tIns="60958" wrap="square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5900"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02</a:t>
            </a:r>
            <a:endParaRPr altLang="zh-CN" b="1" dirty="0" sz="5900"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48634" name="文本框 25"/>
          <p:cNvSpPr/>
          <p:nvPr/>
        </p:nvSpPr>
        <p:spPr>
          <a:xfrm>
            <a:off x="2424008" y="5124027"/>
            <a:ext cx="1538393" cy="998217"/>
          </a:xfrm>
          <a:prstGeom prst="rect"/>
          <a:noFill/>
          <a:ln w="9525">
            <a:noFill/>
          </a:ln>
        </p:spPr>
        <p:txBody>
          <a:bodyPr bIns="60958" lIns="121917" rIns="121917" tIns="60958" wrap="square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5900" lang="en-US">
                <a:solidFill>
                  <a:srgbClr val="F9ECDC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03</a:t>
            </a:r>
            <a:endParaRPr altLang="zh-CN" b="1" dirty="0" sz="5900" lang="en-US">
              <a:solidFill>
                <a:srgbClr val="F9ECDC"/>
              </a:solidFill>
              <a:latin typeface="Calibri" panose="020F0502020204030204" pitchFamily="34" charset="0"/>
              <a:ea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48635" name="文本框 26"/>
          <p:cNvSpPr/>
          <p:nvPr/>
        </p:nvSpPr>
        <p:spPr>
          <a:xfrm>
            <a:off x="5307938" y="1171499"/>
            <a:ext cx="5440101" cy="922016"/>
          </a:xfrm>
          <a:prstGeom prst="rect"/>
          <a:noFill/>
          <a:ln w="9525">
            <a:noFill/>
          </a:ln>
        </p:spPr>
        <p:txBody>
          <a:bodyPr bIns="60958" lIns="121917" rIns="121917" tIns="60958" wrap="square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>
              <a:lnSpc>
                <a:spcPct val="130000"/>
              </a:lnSpc>
              <a:spcBef>
                <a:spcPts val="600"/>
              </a:spcBef>
            </a:pPr>
            <a:r>
              <a:rPr altLang="en-US" dirty="0" sz="1400" lang="zh-CN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Click here to add content of the text，and briefly explain your point of view.
</a:t>
            </a:r>
            <a:endParaRPr altLang="en-US" dirty="0" sz="1400" lang="zh-C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36" name="文本框 27"/>
          <p:cNvSpPr/>
          <p:nvPr/>
        </p:nvSpPr>
        <p:spPr>
          <a:xfrm>
            <a:off x="1713053" y="3153168"/>
            <a:ext cx="5631086" cy="1080135"/>
          </a:xfrm>
          <a:prstGeom prst="rect"/>
          <a:noFill/>
          <a:ln w="9525">
            <a:noFill/>
          </a:ln>
        </p:spPr>
        <p:txBody>
          <a:bodyPr bIns="60958" lIns="121917" rIns="121917" tIns="60958" wrap="square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>
              <a:lnSpc>
                <a:spcPct val="130000"/>
              </a:lnSpc>
              <a:spcBef>
                <a:spcPts val="600"/>
              </a:spcBef>
            </a:pPr>
            <a:r>
              <a:rPr altLang="en-US" dirty="0" sz="1600" lang="zh-CN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sym typeface="+mn-ea"/>
              </a:rPr>
              <a:t>Click here to add content of the text，and briefly explain your point of view.
</a:t>
            </a:r>
            <a:endParaRPr altLang="en-US" dirty="0" sz="1600" lang="zh-C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37" name="文本框 28"/>
          <p:cNvSpPr/>
          <p:nvPr/>
        </p:nvSpPr>
        <p:spPr>
          <a:xfrm>
            <a:off x="5024681" y="5024084"/>
            <a:ext cx="5618442" cy="922016"/>
          </a:xfrm>
          <a:prstGeom prst="rect"/>
          <a:noFill/>
          <a:ln w="9525">
            <a:noFill/>
          </a:ln>
        </p:spPr>
        <p:txBody>
          <a:bodyPr bIns="60958" lIns="121917" rIns="121917" tIns="60958" wrap="square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>
              <a:lnSpc>
                <a:spcPct val="130000"/>
              </a:lnSpc>
              <a:spcBef>
                <a:spcPts val="600"/>
              </a:spcBef>
            </a:pPr>
            <a:r>
              <a:rPr altLang="en-US" dirty="0" sz="1400" lang="zh-CN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sym typeface="+mn-ea"/>
              </a:rPr>
              <a:t>Click here to add content of the text，and briefly explain your point of view.
</a:t>
            </a:r>
            <a:endParaRPr altLang="en-US" dirty="0" sz="1400" lang="zh-C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9719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328251" y="0"/>
            <a:ext cx="11445417" cy="6858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 descr="D:\PS素材\ps素材\0b3edd61aa632ef5d9513d982f889be6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0" y="-1"/>
            <a:ext cx="5517126" cy="6892215"/>
          </a:xfrm>
          <a:prstGeom prst="rect"/>
          <a:noFill/>
        </p:spPr>
      </p:pic>
      <p:pic>
        <p:nvPicPr>
          <p:cNvPr id="2097160" name="Picture 2" descr="D:\PS素材\ps素材\0b3edd61aa632ef5d9513d982f889be6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 flipH="1">
            <a:off x="6674874" y="-2"/>
            <a:ext cx="5517126" cy="6892215"/>
          </a:xfrm>
          <a:prstGeom prst="rect"/>
          <a:noFill/>
        </p:spPr>
      </p:pic>
      <p:sp>
        <p:nvSpPr>
          <p:cNvPr id="1048641" name="TextBox 11"/>
          <p:cNvSpPr txBox="1"/>
          <p:nvPr/>
        </p:nvSpPr>
        <p:spPr>
          <a:xfrm>
            <a:off x="3911813" y="4255908"/>
            <a:ext cx="5196743" cy="1534496"/>
          </a:xfrm>
          <a:prstGeom prst="rect"/>
          <a:noFill/>
        </p:spPr>
        <p:txBody>
          <a:bodyPr bIns="43348" lIns="86697" rIns="86697" rtlCol="0" tIns="43348" wrap="square">
            <a:spAutoFit/>
          </a:bodyPr>
          <a:p>
            <a:pPr algn="dist" defTabSz="1217930" lvl="1" marL="0"/>
            <a:r>
              <a:rPr altLang="en-US" b="1" dirty="0" sz="4800" lang="zh-CN"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altLang="en-US" b="1" dirty="0" sz="4800" lang="zh-CN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48642" name="矩形 12"/>
          <p:cNvSpPr/>
          <p:nvPr/>
        </p:nvSpPr>
        <p:spPr>
          <a:xfrm>
            <a:off x="0" y="287708"/>
            <a:ext cx="1338963" cy="1339036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1217930"/>
            <a:endParaRPr altLang="en-US" dirty="0" sz="2400" lang="zh-CN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643" name="矩形 20"/>
          <p:cNvSpPr/>
          <p:nvPr/>
        </p:nvSpPr>
        <p:spPr>
          <a:xfrm>
            <a:off x="3911813" y="3010021"/>
            <a:ext cx="2011681" cy="993140"/>
          </a:xfrm>
          <a:prstGeom prst="rect"/>
        </p:spPr>
        <p:txBody>
          <a:bodyPr wrap="non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aseline="0" b="0" cap="none" dirty="0" sz="6000" i="0" kern="1200" kumimoji="0" lang="en-US" noProof="0" normalizeH="0" spc="0" strike="noStrike" u="none">
                <a:ln>
                  <a:noFill/>
                </a:ln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PART</a:t>
            </a:r>
            <a:endParaRPr altLang="en-US" baseline="0" b="0" cap="none" dirty="0" sz="6000" i="0" kern="1200" kumimoji="0" lang="zh-CN" noProof="0" normalizeH="0" spc="0" strike="noStrike" u="none">
              <a:ln>
                <a:noFill/>
              </a:ln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8644" name="矩形 21"/>
          <p:cNvSpPr/>
          <p:nvPr/>
        </p:nvSpPr>
        <p:spPr>
          <a:xfrm>
            <a:off x="5870564" y="1495076"/>
            <a:ext cx="1605280" cy="3063241"/>
          </a:xfrm>
          <a:prstGeom prst="rect"/>
        </p:spPr>
        <p:txBody>
          <a:bodyPr wrap="non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sz="19900" lang="en-US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altLang="en-US" baseline="0" b="0" cap="none" dirty="0" sz="19900" i="0" kern="1200" kumimoji="0" lang="zh-CN" noProof="0" normalizeH="0" spc="0" strike="noStrike" u="none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97196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-270272" y="0"/>
            <a:ext cx="12378014" cy="6858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Ph="1" nodeType="clickEffect" presetClass="entr" presetID="42" presetSubtype="0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dur="500" id="14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4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/>
      <p:bldP spid="1048642" grpId="0"/>
      <p:bldP spid="1048643" grpId="0"/>
      <p:bldP spid="10486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35733" y="332418"/>
            <a:ext cx="13081063" cy="6193163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2912" y="664837"/>
            <a:ext cx="12821650" cy="6193163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 descr="D:\PS素材\ps素材\731e5629ed055a630464fffaa615158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40968" y="277612"/>
            <a:ext cx="3810000" cy="647700"/>
          </a:xfrm>
          <a:prstGeom prst="rect"/>
          <a:noFill/>
        </p:spPr>
      </p:pic>
      <p:grpSp>
        <p:nvGrpSpPr>
          <p:cNvPr id="72" name="组合 47"/>
          <p:cNvGrpSpPr/>
          <p:nvPr/>
        </p:nvGrpSpPr>
        <p:grpSpPr>
          <a:xfrm>
            <a:off x="7036593" y="1612064"/>
            <a:ext cx="3503612" cy="1303337"/>
            <a:chOff x="0" y="0"/>
            <a:chExt cx="3504021" cy="1303753"/>
          </a:xfrm>
        </p:grpSpPr>
        <p:grpSp>
          <p:nvGrpSpPr>
            <p:cNvPr id="73" name="组合 40"/>
            <p:cNvGrpSpPr/>
            <p:nvPr/>
          </p:nvGrpSpPr>
          <p:grpSpPr>
            <a:xfrm>
              <a:off x="0" y="0"/>
              <a:ext cx="3504021" cy="1303753"/>
              <a:chOff x="0" y="0"/>
              <a:chExt cx="4254500" cy="1582986"/>
            </a:xfrm>
          </p:grpSpPr>
          <p:sp>
            <p:nvSpPr>
              <p:cNvPr id="1048649" name="圆角矩形 4"/>
              <p:cNvSpPr/>
              <p:nvPr/>
            </p:nvSpPr>
            <p:spPr>
              <a:xfrm>
                <a:off x="0" y="0"/>
                <a:ext cx="4254500" cy="1582986"/>
              </a:xfrm>
              <a:prstGeom prst="roundRect">
                <a:avLst>
                  <a:gd name="adj" fmla="val 15046"/>
                </a:avLst>
              </a:prstGeom>
              <a:noFill/>
              <a:ln w="47625" cap="flat" cmpd="sng">
                <a:solidFill>
                  <a:srgbClr val="96A787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>
                <a:lvl1pPr algn="l" eaLnBrk="0" fontAlgn="base" hangingPunct="0" indent="-228600" marL="228600" rtl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panose="020F0502020204030204" pitchFamily="34" charset="0"/>
                  </a:defRPr>
                </a:lvl1pPr>
                <a:lvl2pPr algn="l" eaLnBrk="0" fontAlgn="base" hangingPunct="0" indent="-228600" marL="685800" rtl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2pPr>
                <a:lvl3pPr algn="l" eaLnBrk="0" fontAlgn="base" hangingPunct="0" indent="-228600" marL="1143000" rtl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3pPr>
                <a:lvl4pPr algn="l" eaLnBrk="0" fontAlgn="base" hangingPunct="0" indent="-228600" marL="1600200" rtl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4pPr>
                <a:lvl5pPr algn="l" eaLnBrk="0" fontAlgn="base" hangingPunct="0" indent="-228600" marL="2057400" rtl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5pPr>
              </a:lstStyle>
              <a:p>
                <a:pPr algn="ctr" eaLnBrk="1" hangingPunct="1" indent="0" marL="0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altLang="zh-CN" dirty="0" sz="1800" lang="zh-CN">
                  <a:solidFill>
                    <a:srgbClr val="FFFFFF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048650" name="TextBox 42"/>
              <p:cNvSpPr/>
              <p:nvPr/>
            </p:nvSpPr>
            <p:spPr>
              <a:xfrm>
                <a:off x="623030" y="220594"/>
                <a:ext cx="1953344" cy="560722"/>
              </a:xfrm>
              <a:prstGeom prst="rect"/>
              <a:noFill/>
              <a:ln w="9525" cap="flat" cmpd="sng">
                <a:solidFill>
                  <a:srgbClr val="83C834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>
                <a:lvl1pPr algn="l" eaLnBrk="0" fontAlgn="base" hangingPunct="0" indent="-228600" marL="228600" rtl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panose="020F0502020204030204" pitchFamily="34" charset="0"/>
                  </a:defRPr>
                </a:lvl1pPr>
                <a:lvl2pPr algn="l" eaLnBrk="0" fontAlgn="base" hangingPunct="0" indent="-228600" marL="685800" rtl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2pPr>
                <a:lvl3pPr algn="l" eaLnBrk="0" fontAlgn="base" hangingPunct="0" indent="-228600" marL="1143000" rtl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3pPr>
                <a:lvl4pPr algn="l" eaLnBrk="0" fontAlgn="base" hangingPunct="0" indent="-228600" marL="1600200" rtl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4pPr>
                <a:lvl5pPr algn="l" eaLnBrk="0" fontAlgn="base" hangingPunct="0" indent="-228600" marL="2057400" rtl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5pPr>
              </a:lstStyle>
              <a:p>
                <a:pPr eaLnBrk="1" hangingPunct="1" indent="0" marL="0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altLang="en-US" b="1" dirty="0" sz="2400" lang="zh-CN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sym typeface="微软雅黑" panose="020B0503020204020204" pitchFamily="34" charset="-122"/>
                  </a:rPr>
                  <a:t>添加标题</a:t>
                </a:r>
                <a:endParaRPr altLang="en-US" dirty="0" sz="1800" lang="zh-CN"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048651" name="矩形 45"/>
              <p:cNvSpPr/>
              <p:nvPr/>
            </p:nvSpPr>
            <p:spPr>
              <a:xfrm>
                <a:off x="648526" y="826642"/>
                <a:ext cx="3150435" cy="317742"/>
              </a:xfrm>
              <a:prstGeom prst="rect"/>
              <a:noFill/>
              <a:ln w="9525" cap="flat" cmpd="sng">
                <a:solidFill>
                  <a:srgbClr val="83C834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>
                <a:lvl1pPr algn="l" eaLnBrk="0" fontAlgn="base" hangingPunct="0" indent="-228600" marL="228600" rtl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panose="020F0502020204030204" pitchFamily="34" charset="0"/>
                  </a:defRPr>
                </a:lvl1pPr>
                <a:lvl2pPr algn="l" eaLnBrk="0" fontAlgn="base" hangingPunct="0" indent="-228600" marL="685800" rtl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2pPr>
                <a:lvl3pPr algn="l" eaLnBrk="0" fontAlgn="base" hangingPunct="0" indent="-228600" marL="1143000" rtl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3pPr>
                <a:lvl4pPr algn="l" eaLnBrk="0" fontAlgn="base" hangingPunct="0" indent="-228600" marL="1600200" rtl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4pPr>
                <a:lvl5pPr algn="l" eaLnBrk="0" fontAlgn="base" hangingPunct="0" indent="-228600" marL="2057400" rtl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sym typeface="Calibri" panose="020F0502020204030204" pitchFamily="34" charset="0"/>
                  </a:defRPr>
                </a:lvl5pPr>
              </a:lstStyle>
              <a:p>
                <a:pPr eaLnBrk="1" hangingPunct="1" indent="0" marL="0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altLang="zh-CN" dirty="0" sz="1100" lang="zh-CN">
                  <a:solidFill>
                    <a:schemeClr val="bg1"/>
                  </a:solidFill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1048652" name="圆角矩形 3"/>
            <p:cNvSpPr/>
            <p:nvPr/>
          </p:nvSpPr>
          <p:spPr>
            <a:xfrm>
              <a:off x="34929" y="101632"/>
              <a:ext cx="3289683" cy="1100488"/>
            </a:xfrm>
            <a:prstGeom prst="roundRect">
              <a:avLst>
                <a:gd name="adj" fmla="val 16667"/>
              </a:avLst>
            </a:prstGeom>
            <a:solidFill>
              <a:srgbClr val="96A787"/>
            </a:solidFill>
            <a:ln w="12700" cap="flat" cmpd="sng">
              <a:solidFill>
                <a:srgbClr val="83C834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>
              <a:lvl1pPr algn="l" eaLnBrk="0" fontAlgn="base" hangingPunct="0" indent="-228600" marL="228600" rtl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algn="l" eaLnBrk="0" fontAlgn="base" hangingPunct="0" indent="-228600" marL="685800" rtl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2pPr>
              <a:lvl3pPr algn="l" eaLnBrk="0" fontAlgn="base" hangingPunct="0" indent="-228600" marL="1143000" rtl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3pPr>
              <a:lvl4pPr algn="l" eaLnBrk="0" fontAlgn="base" hangingPunct="0" indent="-228600" marL="1600200" rtl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4pPr>
              <a:lvl5pPr algn="l" eaLnBrk="0" fontAlgn="base" hangingPunct="0" indent="-228600" marL="2057400" rtl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sym typeface="Calibri" panose="020F0502020204030204" pitchFamily="34" charset="0"/>
                </a:defRPr>
              </a:lvl5pPr>
            </a:lstStyle>
            <a:p>
              <a:pPr algn="ctr" eaLnBrk="1" hangingPunct="1" indent="0" marL="0">
                <a:lnSpc>
                  <a:spcPct val="100000"/>
                </a:lnSpc>
                <a:spcBef>
                  <a:spcPct val="0"/>
                </a:spcBef>
                <a:buNone/>
              </a:pPr>
              <a:endParaRPr altLang="zh-CN" dirty="0" sz="1800" lang="zh-CN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1048653" name="TextBox 4"/>
          <p:cNvSpPr/>
          <p:nvPr/>
        </p:nvSpPr>
        <p:spPr>
          <a:xfrm>
            <a:off x="1354490" y="1488201"/>
            <a:ext cx="4093460" cy="1080135"/>
          </a:xfrm>
          <a:prstGeom prst="rect"/>
          <a:noFill/>
          <a:ln w="9525">
            <a:noFill/>
          </a:ln>
        </p:spPr>
        <p:txBody>
          <a:bodyPr bIns="60958" lIns="121917" rIns="121917" tIns="60958" wrap="square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just">
              <a:lnSpc>
                <a:spcPct val="130000"/>
              </a:lnSpc>
            </a:pPr>
            <a:r>
              <a:rPr altLang="en-US" dirty="0" sz="1600" lang="zh-CN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here to add content of the text，and briefly explain your point of view.
</a:t>
            </a:r>
            <a:endParaRPr altLang="en-US" dirty="0" sz="1600" lang="zh-CN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8654" name="圆角矩形 9"/>
          <p:cNvSpPr/>
          <p:nvPr/>
        </p:nvSpPr>
        <p:spPr>
          <a:xfrm>
            <a:off x="7142955" y="4294860"/>
            <a:ext cx="3290888" cy="11017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48655" name="椭圆 10"/>
          <p:cNvSpPr/>
          <p:nvPr/>
        </p:nvSpPr>
        <p:spPr>
          <a:xfrm>
            <a:off x="6177754" y="1689849"/>
            <a:ext cx="1162051" cy="1162051"/>
          </a:xfrm>
          <a:prstGeom prst="ellipse"/>
          <a:solidFill>
            <a:schemeClr val="bg1"/>
          </a:solidFill>
          <a:ln w="12700" cap="flat" cmpd="sng">
            <a:solidFill>
              <a:srgbClr val="96A787"/>
            </a:solidFill>
            <a:prstDash val="solid"/>
            <a:headEnd type="none" w="med" len="med"/>
            <a:tailEnd type="none" w="med" len="med"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48656" name="椭圆 11"/>
          <p:cNvSpPr/>
          <p:nvPr/>
        </p:nvSpPr>
        <p:spPr>
          <a:xfrm>
            <a:off x="6269830" y="1772399"/>
            <a:ext cx="992188" cy="996951"/>
          </a:xfrm>
          <a:prstGeom prst="ellipse"/>
          <a:solidFill>
            <a:srgbClr val="96A787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48657" name="圆角矩形 13"/>
          <p:cNvSpPr/>
          <p:nvPr/>
        </p:nvSpPr>
        <p:spPr>
          <a:xfrm>
            <a:off x="7055644" y="4196437"/>
            <a:ext cx="3503612" cy="1303337"/>
          </a:xfrm>
          <a:prstGeom prst="roundRect">
            <a:avLst>
              <a:gd name="adj" fmla="val 15046"/>
            </a:avLst>
          </a:prstGeom>
          <a:noFill/>
          <a:ln w="47625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48658" name="椭圆 14"/>
          <p:cNvSpPr/>
          <p:nvPr/>
        </p:nvSpPr>
        <p:spPr>
          <a:xfrm>
            <a:off x="6306343" y="4267872"/>
            <a:ext cx="1160463" cy="1160463"/>
          </a:xfrm>
          <a:prstGeom prst="ellipse"/>
          <a:solidFill>
            <a:schemeClr val="bg1"/>
          </a:solidFill>
          <a:ln w="12700" cap="flat" cmpd="sng">
            <a:solidFill>
              <a:srgbClr val="DB6344"/>
            </a:solidFill>
            <a:prstDash val="solid"/>
            <a:headEnd type="none" w="med" len="med"/>
            <a:tailEnd type="none" w="med" len="med"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48659" name="TextBox 42"/>
          <p:cNvSpPr/>
          <p:nvPr/>
        </p:nvSpPr>
        <p:spPr>
          <a:xfrm>
            <a:off x="7788962" y="4378998"/>
            <a:ext cx="2542540" cy="731516"/>
          </a:xfrm>
          <a:prstGeom prst="rect"/>
          <a:noFill/>
          <a:ln w="9525">
            <a:noFill/>
          </a:ln>
        </p:spPr>
        <p:txBody>
          <a:bodyPr bIns="60958" lIns="121917" rIns="121917" tIns="60958" wrap="square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2100" lang="en-US">
                <a:solidFill>
                  <a:srgbClr val="F9ECDC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02</a:t>
            </a:r>
            <a:r>
              <a:rPr altLang="en-US" b="1" dirty="0" sz="2100" lang="zh-CN">
                <a:solidFill>
                  <a:srgbClr val="F9ECDC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Enter title
</a:t>
            </a:r>
            <a:endParaRPr altLang="en-US" b="1" dirty="0" sz="2100" lang="zh-CN">
              <a:solidFill>
                <a:srgbClr val="F9ECDC"/>
              </a:solidFill>
              <a:latin typeface="Calibri" panose="020F0502020204030204" pitchFamily="34" charset="0"/>
              <a:ea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48660" name="矩形 14"/>
          <p:cNvSpPr/>
          <p:nvPr/>
        </p:nvSpPr>
        <p:spPr>
          <a:xfrm>
            <a:off x="7590630" y="4877472"/>
            <a:ext cx="2593975" cy="291253"/>
          </a:xfrm>
          <a:prstGeom prst="rect"/>
          <a:noFill/>
          <a:ln w="9525">
            <a:noFill/>
          </a:ln>
        </p:spPr>
        <p:txBody>
          <a:bodyPr bIns="60958" lIns="121917" rIns="121917" tIns="60958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100" lang="zh-CN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1048661" name="椭圆 29"/>
          <p:cNvSpPr/>
          <p:nvPr/>
        </p:nvSpPr>
        <p:spPr>
          <a:xfrm>
            <a:off x="6387305" y="4345660"/>
            <a:ext cx="998539" cy="1003300"/>
          </a:xfrm>
          <a:prstGeom prst="ellipse"/>
          <a:solidFill>
            <a:srgbClr val="C00000"/>
          </a:solidFill>
          <a:ln w="9525">
            <a:noFill/>
          </a:ln>
        </p:spPr>
        <p:txBody>
          <a:bodyPr anchor="ctr" bIns="60958" lIns="121917" rIns="121917" tIns="60958"/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ctr"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zh-CN" dirty="0" sz="1800" lang="zh-CN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48662" name="矩形 36"/>
          <p:cNvSpPr/>
          <p:nvPr/>
        </p:nvSpPr>
        <p:spPr>
          <a:xfrm>
            <a:off x="7789068" y="4845722"/>
            <a:ext cx="2135187" cy="766445"/>
          </a:xfrm>
          <a:prstGeom prst="rect"/>
          <a:noFill/>
          <a:ln w="9525">
            <a:noFill/>
          </a:ln>
        </p:spPr>
        <p:txBody>
          <a:bodyPr bIns="60958" lIns="121917" rIns="121917" tIns="60958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dirty="0" sz="1200" lang="zh-CN">
                <a:solidFill>
                  <a:srgbClr val="F9ECDC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Enter subtitle
</a:t>
            </a:r>
            <a:endParaRPr altLang="en-US" dirty="0" sz="1200" lang="zh-CN">
              <a:solidFill>
                <a:srgbClr val="F9ECDC"/>
              </a:solidFill>
              <a:latin typeface="Franklin Gothic Book" panose="020B0503020102020204" pitchFamily="34" charset="0"/>
              <a:ea typeface="Calibri" panose="020F0502020204030204" pitchFamily="34" charset="0"/>
              <a:sym typeface="Franklin Gothic Book" panose="020B0503020102020204" pitchFamily="34" charset="0"/>
            </a:endParaRPr>
          </a:p>
          <a:p>
            <a:pPr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en-US" dirty="0" sz="1800" lang="zh-CN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48663" name="直接连接符 41"/>
          <p:cNvSpPr/>
          <p:nvPr/>
        </p:nvSpPr>
        <p:spPr>
          <a:xfrm flipH="1">
            <a:off x="1572850" y="3796808"/>
            <a:ext cx="3875100" cy="0"/>
          </a:xfrm>
          <a:prstGeom prst="line"/>
          <a:ln w="12700" cap="flat" cmpd="sng">
            <a:solidFill>
              <a:srgbClr val="3F3F3F"/>
            </a:solidFill>
            <a:prstDash val="sysDash"/>
            <a:headEnd type="none" w="med" len="med"/>
            <a:tailEnd type="none" w="med" len="med"/>
          </a:ln>
        </p:spPr>
      </p:sp>
      <p:sp>
        <p:nvSpPr>
          <p:cNvPr id="1048664" name="TextBox 4"/>
          <p:cNvSpPr/>
          <p:nvPr/>
        </p:nvSpPr>
        <p:spPr>
          <a:xfrm>
            <a:off x="1366474" y="4091525"/>
            <a:ext cx="3687763" cy="1391916"/>
          </a:xfrm>
          <a:prstGeom prst="rect"/>
          <a:noFill/>
          <a:ln w="9525">
            <a:noFill/>
          </a:ln>
        </p:spPr>
        <p:txBody>
          <a:bodyPr bIns="60958" lIns="121917" rIns="121917" tIns="60958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algn="just">
              <a:lnSpc>
                <a:spcPct val="130000"/>
              </a:lnSpc>
            </a:pPr>
            <a:r>
              <a:rPr altLang="en-US" dirty="0" sz="1600" lang="zh-CN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Click here to add content of the text，and briefly explain your point of view.
</a:t>
            </a:r>
            <a:endParaRPr altLang="en-US" dirty="0" sz="1600" lang="zh-CN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8665" name="TextBox 42"/>
          <p:cNvSpPr/>
          <p:nvPr/>
        </p:nvSpPr>
        <p:spPr>
          <a:xfrm>
            <a:off x="7722286" y="1753138"/>
            <a:ext cx="2638213" cy="731516"/>
          </a:xfrm>
          <a:prstGeom prst="rect"/>
          <a:noFill/>
          <a:ln w="9525">
            <a:noFill/>
          </a:ln>
        </p:spPr>
        <p:txBody>
          <a:bodyPr bIns="60958" lIns="121917" rIns="121917" tIns="60958" wrap="square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dirty="0" sz="2100" lang="en-US">
                <a:solidFill>
                  <a:srgbClr val="F9ECDC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01</a:t>
            </a:r>
            <a:r>
              <a:rPr altLang="en-US" b="1" dirty="0" sz="2100" lang="zh-CN">
                <a:solidFill>
                  <a:srgbClr val="F9ECDC"/>
                </a:solidFill>
                <a:latin typeface="Calibri" panose="020F0502020204030204" pitchFamily="34" charset="0"/>
                <a:ea typeface="Calibri" panose="020F0502020204030204" pitchFamily="34" charset="0"/>
                <a:sym typeface="微软雅黑" panose="020B0503020204020204" pitchFamily="34" charset="-122"/>
              </a:rPr>
              <a:t>Enter title
</a:t>
            </a:r>
            <a:endParaRPr altLang="en-US" b="1" dirty="0" sz="2100" lang="zh-CN">
              <a:solidFill>
                <a:srgbClr val="F9ECDC"/>
              </a:solidFill>
              <a:latin typeface="Calibri" panose="020F0502020204030204" pitchFamily="34" charset="0"/>
              <a:ea typeface="Calibri" panose="020F050202020403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48666" name="矩形 36"/>
          <p:cNvSpPr/>
          <p:nvPr/>
        </p:nvSpPr>
        <p:spPr>
          <a:xfrm>
            <a:off x="7722392" y="2220074"/>
            <a:ext cx="2135187" cy="766445"/>
          </a:xfrm>
          <a:prstGeom prst="rect"/>
          <a:noFill/>
          <a:ln w="9525">
            <a:noFill/>
          </a:ln>
        </p:spPr>
        <p:txBody>
          <a:bodyPr bIns="60958" lIns="121917" rIns="121917" tIns="60958">
            <a:spAutoFit/>
          </a:bodyPr>
          <a:lstStyle>
            <a:lvl1pPr algn="l" eaLnBrk="0" fontAlgn="base" hangingPunct="0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algn="l" eaLnBrk="0" fontAlgn="base" hangingPunct="0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algn="l" eaLnBrk="0" fontAlgn="base" hangingPunct="0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algn="l" eaLnBrk="0" fontAlgn="base" hangingPunct="0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algn="l" eaLnBrk="0" fontAlgn="base" hangingPunct="0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dirty="0" sz="1200" lang="zh-CN">
                <a:solidFill>
                  <a:srgbClr val="F9ECDC"/>
                </a:solidFill>
                <a:latin typeface="Franklin Gothic Book" panose="020B0503020102020204" pitchFamily="34" charset="0"/>
                <a:ea typeface="Calibri" panose="020F0502020204030204" pitchFamily="34" charset="0"/>
                <a:sym typeface="Franklin Gothic Book" panose="020B0503020102020204" pitchFamily="34" charset="0"/>
              </a:rPr>
              <a:t>Enter subtitle
</a:t>
            </a:r>
            <a:endParaRPr altLang="en-US" dirty="0" sz="1200" lang="zh-CN">
              <a:solidFill>
                <a:srgbClr val="F9ECDC"/>
              </a:solidFill>
              <a:latin typeface="Franklin Gothic Book" panose="020B0503020102020204" pitchFamily="34" charset="0"/>
              <a:ea typeface="Calibri" panose="020F0502020204030204" pitchFamily="34" charset="0"/>
              <a:sym typeface="Franklin Gothic Book" panose="020B0503020102020204" pitchFamily="34" charset="0"/>
            </a:endParaRPr>
          </a:p>
          <a:p>
            <a:pPr eaLnBrk="1" hangingPunct="1" indent="0" marL="0">
              <a:lnSpc>
                <a:spcPct val="100000"/>
              </a:lnSpc>
              <a:spcBef>
                <a:spcPct val="0"/>
              </a:spcBef>
              <a:buNone/>
            </a:pPr>
            <a:endParaRPr altLang="en-US" dirty="0" sz="1800" lang="zh-CN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48667" name="young-teacher-smoking-on-class-desktop_43138"/>
          <p:cNvSpPr>
            <a:spLocks noChangeAspect="1"/>
          </p:cNvSpPr>
          <p:nvPr/>
        </p:nvSpPr>
        <p:spPr bwMode="auto">
          <a:xfrm>
            <a:off x="6474755" y="1935808"/>
            <a:ext cx="609685" cy="600183"/>
          </a:xfrm>
          <a:custGeom>
            <a:avLst/>
            <a:gdLst>
              <a:gd name="connsiteX0" fmla="*/ 385031 w 558119"/>
              <a:gd name="connsiteY0" fmla="*/ 374090 h 549421"/>
              <a:gd name="connsiteX1" fmla="*/ 385031 w 558119"/>
              <a:gd name="connsiteY1" fmla="*/ 375379 h 549421"/>
              <a:gd name="connsiteX2" fmla="*/ 386322 w 558119"/>
              <a:gd name="connsiteY2" fmla="*/ 375379 h 549421"/>
              <a:gd name="connsiteX3" fmla="*/ 386322 w 558119"/>
              <a:gd name="connsiteY3" fmla="*/ 374090 h 549421"/>
              <a:gd name="connsiteX4" fmla="*/ 385031 w 558119"/>
              <a:gd name="connsiteY4" fmla="*/ 374090 h 549421"/>
              <a:gd name="connsiteX5" fmla="*/ 364363 w 558119"/>
              <a:gd name="connsiteY5" fmla="*/ 354752 h 549421"/>
              <a:gd name="connsiteX6" fmla="*/ 372114 w 558119"/>
              <a:gd name="connsiteY6" fmla="*/ 354752 h 549421"/>
              <a:gd name="connsiteX7" fmla="*/ 372114 w 558119"/>
              <a:gd name="connsiteY7" fmla="*/ 375379 h 549421"/>
              <a:gd name="connsiteX8" fmla="*/ 375989 w 558119"/>
              <a:gd name="connsiteY8" fmla="*/ 375379 h 549421"/>
              <a:gd name="connsiteX9" fmla="*/ 375989 w 558119"/>
              <a:gd name="connsiteY9" fmla="*/ 372801 h 549421"/>
              <a:gd name="connsiteX10" fmla="*/ 381155 w 558119"/>
              <a:gd name="connsiteY10" fmla="*/ 367644 h 549421"/>
              <a:gd name="connsiteX11" fmla="*/ 382447 w 558119"/>
              <a:gd name="connsiteY11" fmla="*/ 368933 h 549421"/>
              <a:gd name="connsiteX12" fmla="*/ 387614 w 558119"/>
              <a:gd name="connsiteY12" fmla="*/ 365066 h 549421"/>
              <a:gd name="connsiteX13" fmla="*/ 391489 w 558119"/>
              <a:gd name="connsiteY13" fmla="*/ 368933 h 549421"/>
              <a:gd name="connsiteX14" fmla="*/ 395364 w 558119"/>
              <a:gd name="connsiteY14" fmla="*/ 372801 h 549421"/>
              <a:gd name="connsiteX15" fmla="*/ 395364 w 558119"/>
              <a:gd name="connsiteY15" fmla="*/ 375379 h 549421"/>
              <a:gd name="connsiteX16" fmla="*/ 404406 w 558119"/>
              <a:gd name="connsiteY16" fmla="*/ 375379 h 549421"/>
              <a:gd name="connsiteX17" fmla="*/ 403115 w 558119"/>
              <a:gd name="connsiteY17" fmla="*/ 372801 h 549421"/>
              <a:gd name="connsiteX18" fmla="*/ 408281 w 558119"/>
              <a:gd name="connsiteY18" fmla="*/ 367644 h 549421"/>
              <a:gd name="connsiteX19" fmla="*/ 413448 w 558119"/>
              <a:gd name="connsiteY19" fmla="*/ 372801 h 549421"/>
              <a:gd name="connsiteX20" fmla="*/ 412156 w 558119"/>
              <a:gd name="connsiteY20" fmla="*/ 375379 h 549421"/>
              <a:gd name="connsiteX21" fmla="*/ 414740 w 558119"/>
              <a:gd name="connsiteY21" fmla="*/ 375379 h 549421"/>
              <a:gd name="connsiteX22" fmla="*/ 413448 w 558119"/>
              <a:gd name="connsiteY22" fmla="*/ 372801 h 549421"/>
              <a:gd name="connsiteX23" fmla="*/ 418615 w 558119"/>
              <a:gd name="connsiteY23" fmla="*/ 367644 h 549421"/>
              <a:gd name="connsiteX24" fmla="*/ 423782 w 558119"/>
              <a:gd name="connsiteY24" fmla="*/ 372801 h 549421"/>
              <a:gd name="connsiteX25" fmla="*/ 423782 w 558119"/>
              <a:gd name="connsiteY25" fmla="*/ 375379 h 549421"/>
              <a:gd name="connsiteX26" fmla="*/ 434115 w 558119"/>
              <a:gd name="connsiteY26" fmla="*/ 375379 h 549421"/>
              <a:gd name="connsiteX27" fmla="*/ 434115 w 558119"/>
              <a:gd name="connsiteY27" fmla="*/ 354752 h 549421"/>
              <a:gd name="connsiteX28" fmla="*/ 441866 w 558119"/>
              <a:gd name="connsiteY28" fmla="*/ 354752 h 549421"/>
              <a:gd name="connsiteX29" fmla="*/ 441866 w 558119"/>
              <a:gd name="connsiteY29" fmla="*/ 381825 h 549421"/>
              <a:gd name="connsiteX30" fmla="*/ 558119 w 558119"/>
              <a:gd name="connsiteY30" fmla="*/ 381825 h 549421"/>
              <a:gd name="connsiteX31" fmla="*/ 558119 w 558119"/>
              <a:gd name="connsiteY31" fmla="*/ 408898 h 549421"/>
              <a:gd name="connsiteX32" fmla="*/ 540035 w 558119"/>
              <a:gd name="connsiteY32" fmla="*/ 408898 h 549421"/>
              <a:gd name="connsiteX33" fmla="*/ 540035 w 558119"/>
              <a:gd name="connsiteY33" fmla="*/ 549421 h 549421"/>
              <a:gd name="connsiteX34" fmla="*/ 520660 w 558119"/>
              <a:gd name="connsiteY34" fmla="*/ 549421 h 549421"/>
              <a:gd name="connsiteX35" fmla="*/ 520660 w 558119"/>
              <a:gd name="connsiteY35" fmla="*/ 408898 h 549421"/>
              <a:gd name="connsiteX36" fmla="*/ 359196 w 558119"/>
              <a:gd name="connsiteY36" fmla="*/ 408898 h 549421"/>
              <a:gd name="connsiteX37" fmla="*/ 359196 w 558119"/>
              <a:gd name="connsiteY37" fmla="*/ 549421 h 549421"/>
              <a:gd name="connsiteX38" fmla="*/ 339821 w 558119"/>
              <a:gd name="connsiteY38" fmla="*/ 549421 h 549421"/>
              <a:gd name="connsiteX39" fmla="*/ 339821 w 558119"/>
              <a:gd name="connsiteY39" fmla="*/ 408898 h 549421"/>
              <a:gd name="connsiteX40" fmla="*/ 329487 w 558119"/>
              <a:gd name="connsiteY40" fmla="*/ 408898 h 549421"/>
              <a:gd name="connsiteX41" fmla="*/ 329487 w 558119"/>
              <a:gd name="connsiteY41" fmla="*/ 381825 h 549421"/>
              <a:gd name="connsiteX42" fmla="*/ 364363 w 558119"/>
              <a:gd name="connsiteY42" fmla="*/ 381825 h 549421"/>
              <a:gd name="connsiteX43" fmla="*/ 413361 w 558119"/>
              <a:gd name="connsiteY43" fmla="*/ 319961 h 549421"/>
              <a:gd name="connsiteX44" fmla="*/ 417244 w 558119"/>
              <a:gd name="connsiteY44" fmla="*/ 326411 h 549421"/>
              <a:gd name="connsiteX45" fmla="*/ 418538 w 558119"/>
              <a:gd name="connsiteY45" fmla="*/ 330280 h 549421"/>
              <a:gd name="connsiteX46" fmla="*/ 418538 w 558119"/>
              <a:gd name="connsiteY46" fmla="*/ 335440 h 549421"/>
              <a:gd name="connsiteX47" fmla="*/ 415949 w 558119"/>
              <a:gd name="connsiteY47" fmla="*/ 339310 h 549421"/>
              <a:gd name="connsiteX48" fmla="*/ 414655 w 558119"/>
              <a:gd name="connsiteY48" fmla="*/ 341890 h 549421"/>
              <a:gd name="connsiteX49" fmla="*/ 414655 w 558119"/>
              <a:gd name="connsiteY49" fmla="*/ 343179 h 549421"/>
              <a:gd name="connsiteX50" fmla="*/ 413361 w 558119"/>
              <a:gd name="connsiteY50" fmla="*/ 347049 h 549421"/>
              <a:gd name="connsiteX51" fmla="*/ 412066 w 558119"/>
              <a:gd name="connsiteY51" fmla="*/ 349629 h 549421"/>
              <a:gd name="connsiteX52" fmla="*/ 413361 w 558119"/>
              <a:gd name="connsiteY52" fmla="*/ 357369 h 549421"/>
              <a:gd name="connsiteX53" fmla="*/ 413361 w 558119"/>
              <a:gd name="connsiteY53" fmla="*/ 365108 h 549421"/>
              <a:gd name="connsiteX54" fmla="*/ 410772 w 558119"/>
              <a:gd name="connsiteY54" fmla="*/ 358658 h 549421"/>
              <a:gd name="connsiteX55" fmla="*/ 408183 w 558119"/>
              <a:gd name="connsiteY55" fmla="*/ 350919 h 549421"/>
              <a:gd name="connsiteX56" fmla="*/ 409478 w 558119"/>
              <a:gd name="connsiteY56" fmla="*/ 345759 h 549421"/>
              <a:gd name="connsiteX57" fmla="*/ 410772 w 558119"/>
              <a:gd name="connsiteY57" fmla="*/ 340600 h 549421"/>
              <a:gd name="connsiteX58" fmla="*/ 413361 w 558119"/>
              <a:gd name="connsiteY58" fmla="*/ 336730 h 549421"/>
              <a:gd name="connsiteX59" fmla="*/ 414655 w 558119"/>
              <a:gd name="connsiteY59" fmla="*/ 334150 h 549421"/>
              <a:gd name="connsiteX60" fmla="*/ 415949 w 558119"/>
              <a:gd name="connsiteY60" fmla="*/ 327700 h 549421"/>
              <a:gd name="connsiteX61" fmla="*/ 413361 w 558119"/>
              <a:gd name="connsiteY61" fmla="*/ 319961 h 549421"/>
              <a:gd name="connsiteX62" fmla="*/ 404249 w 558119"/>
              <a:gd name="connsiteY62" fmla="*/ 290139 h 549421"/>
              <a:gd name="connsiteX63" fmla="*/ 408132 w 558119"/>
              <a:gd name="connsiteY63" fmla="*/ 296595 h 549421"/>
              <a:gd name="connsiteX64" fmla="*/ 409426 w 558119"/>
              <a:gd name="connsiteY64" fmla="*/ 300469 h 549421"/>
              <a:gd name="connsiteX65" fmla="*/ 409426 w 558119"/>
              <a:gd name="connsiteY65" fmla="*/ 304343 h 549421"/>
              <a:gd name="connsiteX66" fmla="*/ 406837 w 558119"/>
              <a:gd name="connsiteY66" fmla="*/ 309508 h 549421"/>
              <a:gd name="connsiteX67" fmla="*/ 405543 w 558119"/>
              <a:gd name="connsiteY67" fmla="*/ 310800 h 549421"/>
              <a:gd name="connsiteX68" fmla="*/ 405543 w 558119"/>
              <a:gd name="connsiteY68" fmla="*/ 312091 h 549421"/>
              <a:gd name="connsiteX69" fmla="*/ 402954 w 558119"/>
              <a:gd name="connsiteY69" fmla="*/ 315965 h 549421"/>
              <a:gd name="connsiteX70" fmla="*/ 402954 w 558119"/>
              <a:gd name="connsiteY70" fmla="*/ 319839 h 549421"/>
              <a:gd name="connsiteX71" fmla="*/ 402954 w 558119"/>
              <a:gd name="connsiteY71" fmla="*/ 327587 h 549421"/>
              <a:gd name="connsiteX72" fmla="*/ 404249 w 558119"/>
              <a:gd name="connsiteY72" fmla="*/ 334043 h 549421"/>
              <a:gd name="connsiteX73" fmla="*/ 401660 w 558119"/>
              <a:gd name="connsiteY73" fmla="*/ 327587 h 549421"/>
              <a:gd name="connsiteX74" fmla="*/ 399071 w 558119"/>
              <a:gd name="connsiteY74" fmla="*/ 319839 h 549421"/>
              <a:gd name="connsiteX75" fmla="*/ 399071 w 558119"/>
              <a:gd name="connsiteY75" fmla="*/ 314674 h 549421"/>
              <a:gd name="connsiteX76" fmla="*/ 401660 w 558119"/>
              <a:gd name="connsiteY76" fmla="*/ 310800 h 549421"/>
              <a:gd name="connsiteX77" fmla="*/ 404249 w 558119"/>
              <a:gd name="connsiteY77" fmla="*/ 306926 h 549421"/>
              <a:gd name="connsiteX78" fmla="*/ 405543 w 558119"/>
              <a:gd name="connsiteY78" fmla="*/ 303052 h 549421"/>
              <a:gd name="connsiteX79" fmla="*/ 406837 w 558119"/>
              <a:gd name="connsiteY79" fmla="*/ 296595 h 549421"/>
              <a:gd name="connsiteX80" fmla="*/ 404249 w 558119"/>
              <a:gd name="connsiteY80" fmla="*/ 290139 h 549421"/>
              <a:gd name="connsiteX81" fmla="*/ 359102 w 558119"/>
              <a:gd name="connsiteY81" fmla="*/ 281234 h 549421"/>
              <a:gd name="connsiteX82" fmla="*/ 362985 w 558119"/>
              <a:gd name="connsiteY82" fmla="*/ 287681 h 549421"/>
              <a:gd name="connsiteX83" fmla="*/ 364279 w 558119"/>
              <a:gd name="connsiteY83" fmla="*/ 291549 h 549421"/>
              <a:gd name="connsiteX84" fmla="*/ 364279 w 558119"/>
              <a:gd name="connsiteY84" fmla="*/ 296706 h 549421"/>
              <a:gd name="connsiteX85" fmla="*/ 361691 w 558119"/>
              <a:gd name="connsiteY85" fmla="*/ 300574 h 549421"/>
              <a:gd name="connsiteX86" fmla="*/ 360396 w 558119"/>
              <a:gd name="connsiteY86" fmla="*/ 303152 h 549421"/>
              <a:gd name="connsiteX87" fmla="*/ 360396 w 558119"/>
              <a:gd name="connsiteY87" fmla="*/ 304442 h 549421"/>
              <a:gd name="connsiteX88" fmla="*/ 359102 w 558119"/>
              <a:gd name="connsiteY88" fmla="*/ 308310 h 549421"/>
              <a:gd name="connsiteX89" fmla="*/ 357808 w 558119"/>
              <a:gd name="connsiteY89" fmla="*/ 312178 h 549421"/>
              <a:gd name="connsiteX90" fmla="*/ 357808 w 558119"/>
              <a:gd name="connsiteY90" fmla="*/ 314756 h 549421"/>
              <a:gd name="connsiteX91" fmla="*/ 387577 w 558119"/>
              <a:gd name="connsiteY91" fmla="*/ 331518 h 549421"/>
              <a:gd name="connsiteX92" fmla="*/ 388872 w 558119"/>
              <a:gd name="connsiteY92" fmla="*/ 330228 h 549421"/>
              <a:gd name="connsiteX93" fmla="*/ 388872 w 558119"/>
              <a:gd name="connsiteY93" fmla="*/ 323782 h 549421"/>
              <a:gd name="connsiteX94" fmla="*/ 387577 w 558119"/>
              <a:gd name="connsiteY94" fmla="*/ 316046 h 549421"/>
              <a:gd name="connsiteX95" fmla="*/ 391460 w 558119"/>
              <a:gd name="connsiteY95" fmla="*/ 322492 h 549421"/>
              <a:gd name="connsiteX96" fmla="*/ 392755 w 558119"/>
              <a:gd name="connsiteY96" fmla="*/ 326360 h 549421"/>
              <a:gd name="connsiteX97" fmla="*/ 391460 w 558119"/>
              <a:gd name="connsiteY97" fmla="*/ 331518 h 549421"/>
              <a:gd name="connsiteX98" fmla="*/ 391460 w 558119"/>
              <a:gd name="connsiteY98" fmla="*/ 332807 h 549421"/>
              <a:gd name="connsiteX99" fmla="*/ 405698 w 558119"/>
              <a:gd name="connsiteY99" fmla="*/ 340543 h 549421"/>
              <a:gd name="connsiteX100" fmla="*/ 401815 w 558119"/>
              <a:gd name="connsiteY100" fmla="*/ 348279 h 549421"/>
              <a:gd name="connsiteX101" fmla="*/ 387577 w 558119"/>
              <a:gd name="connsiteY101" fmla="*/ 340543 h 549421"/>
              <a:gd name="connsiteX102" fmla="*/ 386283 w 558119"/>
              <a:gd name="connsiteY102" fmla="*/ 341832 h 549421"/>
              <a:gd name="connsiteX103" fmla="*/ 386283 w 558119"/>
              <a:gd name="connsiteY103" fmla="*/ 345700 h 549421"/>
              <a:gd name="connsiteX104" fmla="*/ 386283 w 558119"/>
              <a:gd name="connsiteY104" fmla="*/ 353436 h 549421"/>
              <a:gd name="connsiteX105" fmla="*/ 387577 w 558119"/>
              <a:gd name="connsiteY105" fmla="*/ 361172 h 549421"/>
              <a:gd name="connsiteX106" fmla="*/ 383694 w 558119"/>
              <a:gd name="connsiteY106" fmla="*/ 354725 h 549421"/>
              <a:gd name="connsiteX107" fmla="*/ 382400 w 558119"/>
              <a:gd name="connsiteY107" fmla="*/ 346989 h 549421"/>
              <a:gd name="connsiteX108" fmla="*/ 382400 w 558119"/>
              <a:gd name="connsiteY108" fmla="*/ 341832 h 549421"/>
              <a:gd name="connsiteX109" fmla="*/ 383694 w 558119"/>
              <a:gd name="connsiteY109" fmla="*/ 337964 h 549421"/>
              <a:gd name="connsiteX110" fmla="*/ 359102 w 558119"/>
              <a:gd name="connsiteY110" fmla="*/ 325071 h 549421"/>
              <a:gd name="connsiteX111" fmla="*/ 348747 w 558119"/>
              <a:gd name="connsiteY111" fmla="*/ 319914 h 549421"/>
              <a:gd name="connsiteX112" fmla="*/ 352630 w 558119"/>
              <a:gd name="connsiteY112" fmla="*/ 312178 h 549421"/>
              <a:gd name="connsiteX113" fmla="*/ 355219 w 558119"/>
              <a:gd name="connsiteY113" fmla="*/ 313467 h 549421"/>
              <a:gd name="connsiteX114" fmla="*/ 353925 w 558119"/>
              <a:gd name="connsiteY114" fmla="*/ 312178 h 549421"/>
              <a:gd name="connsiteX115" fmla="*/ 355219 w 558119"/>
              <a:gd name="connsiteY115" fmla="*/ 307020 h 549421"/>
              <a:gd name="connsiteX116" fmla="*/ 356513 w 558119"/>
              <a:gd name="connsiteY116" fmla="*/ 301863 h 549421"/>
              <a:gd name="connsiteX117" fmla="*/ 359102 w 558119"/>
              <a:gd name="connsiteY117" fmla="*/ 299285 h 549421"/>
              <a:gd name="connsiteX118" fmla="*/ 360396 w 558119"/>
              <a:gd name="connsiteY118" fmla="*/ 295417 h 549421"/>
              <a:gd name="connsiteX119" fmla="*/ 361691 w 558119"/>
              <a:gd name="connsiteY119" fmla="*/ 288970 h 549421"/>
              <a:gd name="connsiteX120" fmla="*/ 359102 w 558119"/>
              <a:gd name="connsiteY120" fmla="*/ 281234 h 549421"/>
              <a:gd name="connsiteX121" fmla="*/ 348723 w 558119"/>
              <a:gd name="connsiteY121" fmla="*/ 281234 h 549421"/>
              <a:gd name="connsiteX122" fmla="*/ 353878 w 558119"/>
              <a:gd name="connsiteY122" fmla="*/ 287684 h 549421"/>
              <a:gd name="connsiteX123" fmla="*/ 353878 w 558119"/>
              <a:gd name="connsiteY123" fmla="*/ 291553 h 549421"/>
              <a:gd name="connsiteX124" fmla="*/ 353878 w 558119"/>
              <a:gd name="connsiteY124" fmla="*/ 296713 h 549421"/>
              <a:gd name="connsiteX125" fmla="*/ 352589 w 558119"/>
              <a:gd name="connsiteY125" fmla="*/ 300583 h 549421"/>
              <a:gd name="connsiteX126" fmla="*/ 351301 w 558119"/>
              <a:gd name="connsiteY126" fmla="*/ 303163 h 549421"/>
              <a:gd name="connsiteX127" fmla="*/ 350012 w 558119"/>
              <a:gd name="connsiteY127" fmla="*/ 304452 h 549421"/>
              <a:gd name="connsiteX128" fmla="*/ 348723 w 558119"/>
              <a:gd name="connsiteY128" fmla="*/ 308322 h 549421"/>
              <a:gd name="connsiteX129" fmla="*/ 347435 w 558119"/>
              <a:gd name="connsiteY129" fmla="*/ 312192 h 549421"/>
              <a:gd name="connsiteX130" fmla="*/ 348723 w 558119"/>
              <a:gd name="connsiteY130" fmla="*/ 318642 h 549421"/>
              <a:gd name="connsiteX131" fmla="*/ 348723 w 558119"/>
              <a:gd name="connsiteY131" fmla="*/ 326381 h 549421"/>
              <a:gd name="connsiteX132" fmla="*/ 346146 w 558119"/>
              <a:gd name="connsiteY132" fmla="*/ 319931 h 549421"/>
              <a:gd name="connsiteX133" fmla="*/ 343569 w 558119"/>
              <a:gd name="connsiteY133" fmla="*/ 312192 h 549421"/>
              <a:gd name="connsiteX134" fmla="*/ 344858 w 558119"/>
              <a:gd name="connsiteY134" fmla="*/ 307032 h 549421"/>
              <a:gd name="connsiteX135" fmla="*/ 346146 w 558119"/>
              <a:gd name="connsiteY135" fmla="*/ 301873 h 549421"/>
              <a:gd name="connsiteX136" fmla="*/ 348723 w 558119"/>
              <a:gd name="connsiteY136" fmla="*/ 298003 h 549421"/>
              <a:gd name="connsiteX137" fmla="*/ 350012 w 558119"/>
              <a:gd name="connsiteY137" fmla="*/ 295423 h 549421"/>
              <a:gd name="connsiteX138" fmla="*/ 351301 w 558119"/>
              <a:gd name="connsiteY138" fmla="*/ 288973 h 549421"/>
              <a:gd name="connsiteX139" fmla="*/ 348723 w 558119"/>
              <a:gd name="connsiteY139" fmla="*/ 281234 h 549421"/>
              <a:gd name="connsiteX140" fmla="*/ 356617 w 558119"/>
              <a:gd name="connsiteY140" fmla="*/ 243750 h 549421"/>
              <a:gd name="connsiteX141" fmla="*/ 360500 w 558119"/>
              <a:gd name="connsiteY141" fmla="*/ 250200 h 549421"/>
              <a:gd name="connsiteX142" fmla="*/ 361794 w 558119"/>
              <a:gd name="connsiteY142" fmla="*/ 254069 h 549421"/>
              <a:gd name="connsiteX143" fmla="*/ 360500 w 558119"/>
              <a:gd name="connsiteY143" fmla="*/ 259229 h 549421"/>
              <a:gd name="connsiteX144" fmla="*/ 359205 w 558119"/>
              <a:gd name="connsiteY144" fmla="*/ 263099 h 549421"/>
              <a:gd name="connsiteX145" fmla="*/ 357911 w 558119"/>
              <a:gd name="connsiteY145" fmla="*/ 265679 h 549421"/>
              <a:gd name="connsiteX146" fmla="*/ 356617 w 558119"/>
              <a:gd name="connsiteY146" fmla="*/ 266968 h 549421"/>
              <a:gd name="connsiteX147" fmla="*/ 355322 w 558119"/>
              <a:gd name="connsiteY147" fmla="*/ 270838 h 549421"/>
              <a:gd name="connsiteX148" fmla="*/ 355322 w 558119"/>
              <a:gd name="connsiteY148" fmla="*/ 274708 h 549421"/>
              <a:gd name="connsiteX149" fmla="*/ 355322 w 558119"/>
              <a:gd name="connsiteY149" fmla="*/ 281158 h 549421"/>
              <a:gd name="connsiteX150" fmla="*/ 356617 w 558119"/>
              <a:gd name="connsiteY150" fmla="*/ 288897 h 549421"/>
              <a:gd name="connsiteX151" fmla="*/ 352734 w 558119"/>
              <a:gd name="connsiteY151" fmla="*/ 282447 h 549421"/>
              <a:gd name="connsiteX152" fmla="*/ 351439 w 558119"/>
              <a:gd name="connsiteY152" fmla="*/ 274708 h 549421"/>
              <a:gd name="connsiteX153" fmla="*/ 351439 w 558119"/>
              <a:gd name="connsiteY153" fmla="*/ 269548 h 549421"/>
              <a:gd name="connsiteX154" fmla="*/ 352734 w 558119"/>
              <a:gd name="connsiteY154" fmla="*/ 264389 h 549421"/>
              <a:gd name="connsiteX155" fmla="*/ 355322 w 558119"/>
              <a:gd name="connsiteY155" fmla="*/ 261809 h 549421"/>
              <a:gd name="connsiteX156" fmla="*/ 357911 w 558119"/>
              <a:gd name="connsiteY156" fmla="*/ 257939 h 549421"/>
              <a:gd name="connsiteX157" fmla="*/ 357911 w 558119"/>
              <a:gd name="connsiteY157" fmla="*/ 251489 h 549421"/>
              <a:gd name="connsiteX158" fmla="*/ 356617 w 558119"/>
              <a:gd name="connsiteY158" fmla="*/ 243750 h 549421"/>
              <a:gd name="connsiteX159" fmla="*/ 74946 w 558119"/>
              <a:gd name="connsiteY159" fmla="*/ 239885 h 549421"/>
              <a:gd name="connsiteX160" fmla="*/ 34888 w 558119"/>
              <a:gd name="connsiteY160" fmla="*/ 266969 h 549421"/>
              <a:gd name="connsiteX161" fmla="*/ 74946 w 558119"/>
              <a:gd name="connsiteY161" fmla="*/ 292764 h 549421"/>
              <a:gd name="connsiteX162" fmla="*/ 111126 w 558119"/>
              <a:gd name="connsiteY162" fmla="*/ 187006 h 549421"/>
              <a:gd name="connsiteX163" fmla="*/ 138262 w 558119"/>
              <a:gd name="connsiteY163" fmla="*/ 219249 h 549421"/>
              <a:gd name="connsiteX164" fmla="*/ 165397 w 558119"/>
              <a:gd name="connsiteY164" fmla="*/ 187006 h 549421"/>
              <a:gd name="connsiteX165" fmla="*/ 213207 w 558119"/>
              <a:gd name="connsiteY165" fmla="*/ 187006 h 549421"/>
              <a:gd name="connsiteX166" fmla="*/ 307535 w 558119"/>
              <a:gd name="connsiteY166" fmla="*/ 301792 h 549421"/>
              <a:gd name="connsiteX167" fmla="*/ 299782 w 558119"/>
              <a:gd name="connsiteY167" fmla="*/ 341774 h 549421"/>
              <a:gd name="connsiteX168" fmla="*/ 210623 w 558119"/>
              <a:gd name="connsiteY168" fmla="*/ 237306 h 549421"/>
              <a:gd name="connsiteX169" fmla="*/ 206746 w 558119"/>
              <a:gd name="connsiteY169" fmla="*/ 357251 h 549421"/>
              <a:gd name="connsiteX170" fmla="*/ 201578 w 558119"/>
              <a:gd name="connsiteY170" fmla="*/ 357251 h 549421"/>
              <a:gd name="connsiteX171" fmla="*/ 201578 w 558119"/>
              <a:gd name="connsiteY171" fmla="*/ 372728 h 549421"/>
              <a:gd name="connsiteX172" fmla="*/ 201578 w 558119"/>
              <a:gd name="connsiteY172" fmla="*/ 385625 h 549421"/>
              <a:gd name="connsiteX173" fmla="*/ 201578 w 558119"/>
              <a:gd name="connsiteY173" fmla="*/ 515888 h 549421"/>
              <a:gd name="connsiteX174" fmla="*/ 206746 w 558119"/>
              <a:gd name="connsiteY174" fmla="*/ 515888 h 549421"/>
              <a:gd name="connsiteX175" fmla="*/ 236466 w 558119"/>
              <a:gd name="connsiteY175" fmla="*/ 522337 h 549421"/>
              <a:gd name="connsiteX176" fmla="*/ 236466 w 558119"/>
              <a:gd name="connsiteY176" fmla="*/ 549421 h 549421"/>
              <a:gd name="connsiteX177" fmla="*/ 210623 w 558119"/>
              <a:gd name="connsiteY177" fmla="*/ 549421 h 549421"/>
              <a:gd name="connsiteX178" fmla="*/ 182195 w 558119"/>
              <a:gd name="connsiteY178" fmla="*/ 544262 h 549421"/>
              <a:gd name="connsiteX179" fmla="*/ 180903 w 558119"/>
              <a:gd name="connsiteY179" fmla="*/ 549421 h 549421"/>
              <a:gd name="connsiteX180" fmla="*/ 148599 w 558119"/>
              <a:gd name="connsiteY180" fmla="*/ 549421 h 549421"/>
              <a:gd name="connsiteX181" fmla="*/ 148599 w 558119"/>
              <a:gd name="connsiteY181" fmla="*/ 518467 h 549421"/>
              <a:gd name="connsiteX182" fmla="*/ 148599 w 558119"/>
              <a:gd name="connsiteY182" fmla="*/ 515888 h 549421"/>
              <a:gd name="connsiteX183" fmla="*/ 148599 w 558119"/>
              <a:gd name="connsiteY183" fmla="*/ 385625 h 549421"/>
              <a:gd name="connsiteX184" fmla="*/ 130509 w 558119"/>
              <a:gd name="connsiteY184" fmla="*/ 385625 h 549421"/>
              <a:gd name="connsiteX185" fmla="*/ 130509 w 558119"/>
              <a:gd name="connsiteY185" fmla="*/ 515888 h 549421"/>
              <a:gd name="connsiteX186" fmla="*/ 130509 w 558119"/>
              <a:gd name="connsiteY186" fmla="*/ 518467 h 549421"/>
              <a:gd name="connsiteX187" fmla="*/ 130509 w 558119"/>
              <a:gd name="connsiteY187" fmla="*/ 549421 h 549421"/>
              <a:gd name="connsiteX188" fmla="*/ 98205 w 558119"/>
              <a:gd name="connsiteY188" fmla="*/ 549421 h 549421"/>
              <a:gd name="connsiteX189" fmla="*/ 98205 w 558119"/>
              <a:gd name="connsiteY189" fmla="*/ 544262 h 549421"/>
              <a:gd name="connsiteX190" fmla="*/ 68485 w 558119"/>
              <a:gd name="connsiteY190" fmla="*/ 549421 h 549421"/>
              <a:gd name="connsiteX191" fmla="*/ 43933 w 558119"/>
              <a:gd name="connsiteY191" fmla="*/ 549421 h 549421"/>
              <a:gd name="connsiteX192" fmla="*/ 43933 w 558119"/>
              <a:gd name="connsiteY192" fmla="*/ 522337 h 549421"/>
              <a:gd name="connsiteX193" fmla="*/ 73654 w 558119"/>
              <a:gd name="connsiteY193" fmla="*/ 515888 h 549421"/>
              <a:gd name="connsiteX194" fmla="*/ 78822 w 558119"/>
              <a:gd name="connsiteY194" fmla="*/ 515888 h 549421"/>
              <a:gd name="connsiteX195" fmla="*/ 78822 w 558119"/>
              <a:gd name="connsiteY195" fmla="*/ 385625 h 549421"/>
              <a:gd name="connsiteX196" fmla="*/ 78822 w 558119"/>
              <a:gd name="connsiteY196" fmla="*/ 372728 h 549421"/>
              <a:gd name="connsiteX197" fmla="*/ 78822 w 558119"/>
              <a:gd name="connsiteY197" fmla="*/ 357251 h 549421"/>
              <a:gd name="connsiteX198" fmla="*/ 74946 w 558119"/>
              <a:gd name="connsiteY198" fmla="*/ 357251 h 549421"/>
              <a:gd name="connsiteX199" fmla="*/ 74946 w 558119"/>
              <a:gd name="connsiteY199" fmla="*/ 334036 h 549421"/>
              <a:gd name="connsiteX200" fmla="*/ 0 w 558119"/>
              <a:gd name="connsiteY200" fmla="*/ 290185 h 549421"/>
              <a:gd name="connsiteX201" fmla="*/ 0 w 558119"/>
              <a:gd name="connsiteY201" fmla="*/ 246334 h 549421"/>
              <a:gd name="connsiteX202" fmla="*/ 74946 w 558119"/>
              <a:gd name="connsiteY202" fmla="*/ 193455 h 549421"/>
              <a:gd name="connsiteX203" fmla="*/ 154997 w 558119"/>
              <a:gd name="connsiteY203" fmla="*/ 0 h 549421"/>
              <a:gd name="connsiteX204" fmla="*/ 169205 w 558119"/>
              <a:gd name="connsiteY204" fmla="*/ 30955 h 549421"/>
              <a:gd name="connsiteX205" fmla="*/ 201496 w 558119"/>
              <a:gd name="connsiteY205" fmla="*/ 21926 h 549421"/>
              <a:gd name="connsiteX206" fmla="*/ 196330 w 558119"/>
              <a:gd name="connsiteY206" fmla="*/ 49011 h 549421"/>
              <a:gd name="connsiteX207" fmla="*/ 223454 w 558119"/>
              <a:gd name="connsiteY207" fmla="*/ 58040 h 549421"/>
              <a:gd name="connsiteX208" fmla="*/ 207954 w 558119"/>
              <a:gd name="connsiteY208" fmla="*/ 78676 h 549421"/>
              <a:gd name="connsiteX209" fmla="*/ 210538 w 558119"/>
              <a:gd name="connsiteY209" fmla="*/ 86415 h 549421"/>
              <a:gd name="connsiteX210" fmla="*/ 210538 w 558119"/>
              <a:gd name="connsiteY210" fmla="*/ 88994 h 549421"/>
              <a:gd name="connsiteX211" fmla="*/ 213121 w 558119"/>
              <a:gd name="connsiteY211" fmla="*/ 101892 h 549421"/>
              <a:gd name="connsiteX212" fmla="*/ 211829 w 558119"/>
              <a:gd name="connsiteY212" fmla="*/ 101892 h 549421"/>
              <a:gd name="connsiteX213" fmla="*/ 213121 w 558119"/>
              <a:gd name="connsiteY213" fmla="*/ 103182 h 549421"/>
              <a:gd name="connsiteX214" fmla="*/ 139497 w 558119"/>
              <a:gd name="connsiteY214" fmla="*/ 175409 h 549421"/>
              <a:gd name="connsiteX215" fmla="*/ 65873 w 558119"/>
              <a:gd name="connsiteY215" fmla="*/ 103182 h 549421"/>
              <a:gd name="connsiteX216" fmla="*/ 69748 w 558119"/>
              <a:gd name="connsiteY216" fmla="*/ 81256 h 549421"/>
              <a:gd name="connsiteX217" fmla="*/ 69748 w 558119"/>
              <a:gd name="connsiteY217" fmla="*/ 79966 h 549421"/>
              <a:gd name="connsiteX218" fmla="*/ 49081 w 558119"/>
              <a:gd name="connsiteY218" fmla="*/ 61909 h 549421"/>
              <a:gd name="connsiteX219" fmla="*/ 73623 w 558119"/>
              <a:gd name="connsiteY219" fmla="*/ 54170 h 549421"/>
              <a:gd name="connsiteX220" fmla="*/ 60706 w 558119"/>
              <a:gd name="connsiteY220" fmla="*/ 25795 h 549421"/>
              <a:gd name="connsiteX221" fmla="*/ 95581 w 558119"/>
              <a:gd name="connsiteY221" fmla="*/ 37403 h 549421"/>
              <a:gd name="connsiteX222" fmla="*/ 105914 w 558119"/>
              <a:gd name="connsiteY222" fmla="*/ 3869 h 549421"/>
              <a:gd name="connsiteX223" fmla="*/ 126580 w 558119"/>
              <a:gd name="connsiteY223" fmla="*/ 28375 h 5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558119" h="549421">
                <a:moveTo>
                  <a:pt x="385031" y="374090"/>
                </a:moveTo>
                <a:cubicBezTo>
                  <a:pt x="385031" y="374090"/>
                  <a:pt x="385031" y="374090"/>
                  <a:pt x="385031" y="375379"/>
                </a:cubicBezTo>
                <a:lnTo>
                  <a:pt x="386322" y="375379"/>
                </a:lnTo>
                <a:cubicBezTo>
                  <a:pt x="386322" y="375379"/>
                  <a:pt x="386322" y="374090"/>
                  <a:pt x="386322" y="374090"/>
                </a:cubicBezTo>
                <a:cubicBezTo>
                  <a:pt x="386322" y="374090"/>
                  <a:pt x="386322" y="374090"/>
                  <a:pt x="385031" y="374090"/>
                </a:cubicBezTo>
                <a:close/>
                <a:moveTo>
                  <a:pt x="364363" y="354752"/>
                </a:moveTo>
                <a:lnTo>
                  <a:pt x="372114" y="354752"/>
                </a:lnTo>
                <a:lnTo>
                  <a:pt x="372114" y="375379"/>
                </a:lnTo>
                <a:lnTo>
                  <a:pt x="375989" y="375379"/>
                </a:lnTo>
                <a:cubicBezTo>
                  <a:pt x="375989" y="374090"/>
                  <a:pt x="375989" y="374090"/>
                  <a:pt x="375989" y="372801"/>
                </a:cubicBezTo>
                <a:cubicBezTo>
                  <a:pt x="375989" y="370222"/>
                  <a:pt x="378572" y="367644"/>
                  <a:pt x="381155" y="367644"/>
                </a:cubicBezTo>
                <a:cubicBezTo>
                  <a:pt x="381155" y="367644"/>
                  <a:pt x="382447" y="368933"/>
                  <a:pt x="382447" y="368933"/>
                </a:cubicBezTo>
                <a:cubicBezTo>
                  <a:pt x="383739" y="366355"/>
                  <a:pt x="385031" y="365066"/>
                  <a:pt x="387614" y="365066"/>
                </a:cubicBezTo>
                <a:cubicBezTo>
                  <a:pt x="388906" y="365066"/>
                  <a:pt x="391489" y="366355"/>
                  <a:pt x="391489" y="368933"/>
                </a:cubicBezTo>
                <a:cubicBezTo>
                  <a:pt x="394073" y="368933"/>
                  <a:pt x="395364" y="370222"/>
                  <a:pt x="395364" y="372801"/>
                </a:cubicBezTo>
                <a:cubicBezTo>
                  <a:pt x="395364" y="374090"/>
                  <a:pt x="395364" y="374090"/>
                  <a:pt x="395364" y="375379"/>
                </a:cubicBezTo>
                <a:lnTo>
                  <a:pt x="404406" y="375379"/>
                </a:lnTo>
                <a:cubicBezTo>
                  <a:pt x="403115" y="374090"/>
                  <a:pt x="403115" y="374090"/>
                  <a:pt x="403115" y="372801"/>
                </a:cubicBezTo>
                <a:cubicBezTo>
                  <a:pt x="403115" y="370222"/>
                  <a:pt x="405698" y="367644"/>
                  <a:pt x="408281" y="367644"/>
                </a:cubicBezTo>
                <a:cubicBezTo>
                  <a:pt x="410865" y="367644"/>
                  <a:pt x="413448" y="370222"/>
                  <a:pt x="413448" y="372801"/>
                </a:cubicBezTo>
                <a:cubicBezTo>
                  <a:pt x="413448" y="374090"/>
                  <a:pt x="412156" y="374090"/>
                  <a:pt x="412156" y="375379"/>
                </a:cubicBezTo>
                <a:lnTo>
                  <a:pt x="414740" y="375379"/>
                </a:lnTo>
                <a:cubicBezTo>
                  <a:pt x="414740" y="374090"/>
                  <a:pt x="413448" y="374090"/>
                  <a:pt x="413448" y="372801"/>
                </a:cubicBezTo>
                <a:cubicBezTo>
                  <a:pt x="413448" y="370222"/>
                  <a:pt x="416032" y="367644"/>
                  <a:pt x="418615" y="367644"/>
                </a:cubicBezTo>
                <a:cubicBezTo>
                  <a:pt x="421198" y="367644"/>
                  <a:pt x="423782" y="370222"/>
                  <a:pt x="423782" y="372801"/>
                </a:cubicBezTo>
                <a:cubicBezTo>
                  <a:pt x="423782" y="374090"/>
                  <a:pt x="423782" y="374090"/>
                  <a:pt x="423782" y="375379"/>
                </a:cubicBezTo>
                <a:lnTo>
                  <a:pt x="434115" y="375379"/>
                </a:lnTo>
                <a:lnTo>
                  <a:pt x="434115" y="354752"/>
                </a:lnTo>
                <a:lnTo>
                  <a:pt x="441866" y="354752"/>
                </a:lnTo>
                <a:lnTo>
                  <a:pt x="441866" y="381825"/>
                </a:lnTo>
                <a:lnTo>
                  <a:pt x="558119" y="381825"/>
                </a:lnTo>
                <a:lnTo>
                  <a:pt x="558119" y="408898"/>
                </a:lnTo>
                <a:lnTo>
                  <a:pt x="540035" y="408898"/>
                </a:lnTo>
                <a:lnTo>
                  <a:pt x="540035" y="549421"/>
                </a:lnTo>
                <a:lnTo>
                  <a:pt x="520660" y="549421"/>
                </a:lnTo>
                <a:lnTo>
                  <a:pt x="520660" y="408898"/>
                </a:lnTo>
                <a:lnTo>
                  <a:pt x="359196" y="408898"/>
                </a:lnTo>
                <a:lnTo>
                  <a:pt x="359196" y="549421"/>
                </a:lnTo>
                <a:lnTo>
                  <a:pt x="339821" y="549421"/>
                </a:lnTo>
                <a:lnTo>
                  <a:pt x="339821" y="408898"/>
                </a:lnTo>
                <a:lnTo>
                  <a:pt x="329487" y="408898"/>
                </a:lnTo>
                <a:lnTo>
                  <a:pt x="329487" y="381825"/>
                </a:lnTo>
                <a:lnTo>
                  <a:pt x="364363" y="381825"/>
                </a:lnTo>
                <a:close/>
                <a:moveTo>
                  <a:pt x="413361" y="319961"/>
                </a:moveTo>
                <a:cubicBezTo>
                  <a:pt x="413361" y="319961"/>
                  <a:pt x="415949" y="322541"/>
                  <a:pt x="417244" y="326411"/>
                </a:cubicBezTo>
                <a:cubicBezTo>
                  <a:pt x="418538" y="327700"/>
                  <a:pt x="418538" y="328990"/>
                  <a:pt x="418538" y="330280"/>
                </a:cubicBezTo>
                <a:cubicBezTo>
                  <a:pt x="418538" y="331570"/>
                  <a:pt x="418538" y="332860"/>
                  <a:pt x="418538" y="335440"/>
                </a:cubicBezTo>
                <a:cubicBezTo>
                  <a:pt x="418538" y="336730"/>
                  <a:pt x="417244" y="338020"/>
                  <a:pt x="415949" y="339310"/>
                </a:cubicBezTo>
                <a:lnTo>
                  <a:pt x="414655" y="341890"/>
                </a:lnTo>
                <a:lnTo>
                  <a:pt x="414655" y="343179"/>
                </a:lnTo>
                <a:cubicBezTo>
                  <a:pt x="413361" y="344469"/>
                  <a:pt x="413361" y="345759"/>
                  <a:pt x="413361" y="347049"/>
                </a:cubicBezTo>
                <a:cubicBezTo>
                  <a:pt x="412066" y="347049"/>
                  <a:pt x="412066" y="349629"/>
                  <a:pt x="412066" y="349629"/>
                </a:cubicBezTo>
                <a:cubicBezTo>
                  <a:pt x="412066" y="352209"/>
                  <a:pt x="412066" y="354789"/>
                  <a:pt x="413361" y="357369"/>
                </a:cubicBezTo>
                <a:cubicBezTo>
                  <a:pt x="413361" y="362528"/>
                  <a:pt x="413361" y="365108"/>
                  <a:pt x="413361" y="365108"/>
                </a:cubicBezTo>
                <a:cubicBezTo>
                  <a:pt x="413361" y="365108"/>
                  <a:pt x="412066" y="362528"/>
                  <a:pt x="410772" y="358658"/>
                </a:cubicBezTo>
                <a:cubicBezTo>
                  <a:pt x="409478" y="356079"/>
                  <a:pt x="409478" y="353499"/>
                  <a:pt x="408183" y="350919"/>
                </a:cubicBezTo>
                <a:cubicBezTo>
                  <a:pt x="408183" y="348339"/>
                  <a:pt x="408183" y="347049"/>
                  <a:pt x="409478" y="345759"/>
                </a:cubicBezTo>
                <a:cubicBezTo>
                  <a:pt x="409478" y="344469"/>
                  <a:pt x="409478" y="341890"/>
                  <a:pt x="410772" y="340600"/>
                </a:cubicBezTo>
                <a:lnTo>
                  <a:pt x="413361" y="336730"/>
                </a:lnTo>
                <a:cubicBezTo>
                  <a:pt x="414655" y="335440"/>
                  <a:pt x="414655" y="335440"/>
                  <a:pt x="414655" y="334150"/>
                </a:cubicBezTo>
                <a:cubicBezTo>
                  <a:pt x="415949" y="331570"/>
                  <a:pt x="415949" y="328990"/>
                  <a:pt x="415949" y="327700"/>
                </a:cubicBezTo>
                <a:cubicBezTo>
                  <a:pt x="414655" y="322541"/>
                  <a:pt x="413361" y="319961"/>
                  <a:pt x="413361" y="319961"/>
                </a:cubicBezTo>
                <a:close/>
                <a:moveTo>
                  <a:pt x="404249" y="290139"/>
                </a:moveTo>
                <a:cubicBezTo>
                  <a:pt x="404249" y="290139"/>
                  <a:pt x="406837" y="291430"/>
                  <a:pt x="408132" y="296595"/>
                </a:cubicBezTo>
                <a:cubicBezTo>
                  <a:pt x="409426" y="297887"/>
                  <a:pt x="409426" y="297887"/>
                  <a:pt x="409426" y="300469"/>
                </a:cubicBezTo>
                <a:cubicBezTo>
                  <a:pt x="409426" y="301761"/>
                  <a:pt x="409426" y="303052"/>
                  <a:pt x="409426" y="304343"/>
                </a:cubicBezTo>
                <a:cubicBezTo>
                  <a:pt x="409426" y="305635"/>
                  <a:pt x="408132" y="308217"/>
                  <a:pt x="406837" y="309508"/>
                </a:cubicBezTo>
                <a:lnTo>
                  <a:pt x="405543" y="310800"/>
                </a:lnTo>
                <a:lnTo>
                  <a:pt x="405543" y="312091"/>
                </a:lnTo>
                <a:cubicBezTo>
                  <a:pt x="404249" y="313382"/>
                  <a:pt x="404249" y="314674"/>
                  <a:pt x="402954" y="315965"/>
                </a:cubicBezTo>
                <a:cubicBezTo>
                  <a:pt x="402954" y="317256"/>
                  <a:pt x="402954" y="318547"/>
                  <a:pt x="402954" y="319839"/>
                </a:cubicBezTo>
                <a:cubicBezTo>
                  <a:pt x="402954" y="322421"/>
                  <a:pt x="402954" y="325004"/>
                  <a:pt x="402954" y="327587"/>
                </a:cubicBezTo>
                <a:cubicBezTo>
                  <a:pt x="404249" y="331460"/>
                  <a:pt x="404249" y="334043"/>
                  <a:pt x="404249" y="334043"/>
                </a:cubicBezTo>
                <a:cubicBezTo>
                  <a:pt x="404249" y="334043"/>
                  <a:pt x="402954" y="331460"/>
                  <a:pt x="401660" y="327587"/>
                </a:cubicBezTo>
                <a:cubicBezTo>
                  <a:pt x="400366" y="325004"/>
                  <a:pt x="399071" y="322421"/>
                  <a:pt x="399071" y="319839"/>
                </a:cubicBezTo>
                <a:cubicBezTo>
                  <a:pt x="399071" y="318547"/>
                  <a:pt x="399071" y="317256"/>
                  <a:pt x="399071" y="314674"/>
                </a:cubicBezTo>
                <a:cubicBezTo>
                  <a:pt x="400366" y="313382"/>
                  <a:pt x="400366" y="312091"/>
                  <a:pt x="401660" y="310800"/>
                </a:cubicBezTo>
                <a:lnTo>
                  <a:pt x="404249" y="306926"/>
                </a:lnTo>
                <a:cubicBezTo>
                  <a:pt x="405543" y="305635"/>
                  <a:pt x="405543" y="304343"/>
                  <a:pt x="405543" y="303052"/>
                </a:cubicBezTo>
                <a:cubicBezTo>
                  <a:pt x="406837" y="301761"/>
                  <a:pt x="406837" y="299178"/>
                  <a:pt x="406837" y="296595"/>
                </a:cubicBezTo>
                <a:cubicBezTo>
                  <a:pt x="405543" y="292722"/>
                  <a:pt x="404249" y="290139"/>
                  <a:pt x="404249" y="290139"/>
                </a:cubicBezTo>
                <a:close/>
                <a:moveTo>
                  <a:pt x="359102" y="281234"/>
                </a:moveTo>
                <a:cubicBezTo>
                  <a:pt x="359102" y="281234"/>
                  <a:pt x="361691" y="283813"/>
                  <a:pt x="362985" y="287681"/>
                </a:cubicBezTo>
                <a:cubicBezTo>
                  <a:pt x="364279" y="288970"/>
                  <a:pt x="364279" y="290259"/>
                  <a:pt x="364279" y="291549"/>
                </a:cubicBezTo>
                <a:cubicBezTo>
                  <a:pt x="364279" y="292838"/>
                  <a:pt x="365574" y="295417"/>
                  <a:pt x="364279" y="296706"/>
                </a:cubicBezTo>
                <a:cubicBezTo>
                  <a:pt x="364279" y="297995"/>
                  <a:pt x="362985" y="300574"/>
                  <a:pt x="361691" y="300574"/>
                </a:cubicBezTo>
                <a:lnTo>
                  <a:pt x="360396" y="303152"/>
                </a:lnTo>
                <a:lnTo>
                  <a:pt x="360396" y="304442"/>
                </a:lnTo>
                <a:cubicBezTo>
                  <a:pt x="359102" y="305731"/>
                  <a:pt x="359102" y="307020"/>
                  <a:pt x="359102" y="308310"/>
                </a:cubicBezTo>
                <a:cubicBezTo>
                  <a:pt x="357808" y="309599"/>
                  <a:pt x="357808" y="310888"/>
                  <a:pt x="357808" y="312178"/>
                </a:cubicBezTo>
                <a:cubicBezTo>
                  <a:pt x="357808" y="313467"/>
                  <a:pt x="357808" y="313467"/>
                  <a:pt x="357808" y="314756"/>
                </a:cubicBezTo>
                <a:lnTo>
                  <a:pt x="387577" y="331518"/>
                </a:lnTo>
                <a:cubicBezTo>
                  <a:pt x="387577" y="330228"/>
                  <a:pt x="388872" y="330228"/>
                  <a:pt x="388872" y="330228"/>
                </a:cubicBezTo>
                <a:cubicBezTo>
                  <a:pt x="388872" y="327650"/>
                  <a:pt x="388872" y="325071"/>
                  <a:pt x="388872" y="323782"/>
                </a:cubicBezTo>
                <a:cubicBezTo>
                  <a:pt x="388872" y="318624"/>
                  <a:pt x="387577" y="316046"/>
                  <a:pt x="387577" y="316046"/>
                </a:cubicBezTo>
                <a:cubicBezTo>
                  <a:pt x="387577" y="316046"/>
                  <a:pt x="388872" y="318624"/>
                  <a:pt x="391460" y="322492"/>
                </a:cubicBezTo>
                <a:cubicBezTo>
                  <a:pt x="391460" y="323782"/>
                  <a:pt x="391460" y="325071"/>
                  <a:pt x="392755" y="326360"/>
                </a:cubicBezTo>
                <a:cubicBezTo>
                  <a:pt x="392755" y="327650"/>
                  <a:pt x="392755" y="328939"/>
                  <a:pt x="391460" y="331518"/>
                </a:cubicBezTo>
                <a:cubicBezTo>
                  <a:pt x="391460" y="331518"/>
                  <a:pt x="391460" y="332807"/>
                  <a:pt x="391460" y="332807"/>
                </a:cubicBezTo>
                <a:lnTo>
                  <a:pt x="405698" y="340543"/>
                </a:lnTo>
                <a:lnTo>
                  <a:pt x="401815" y="348279"/>
                </a:lnTo>
                <a:lnTo>
                  <a:pt x="387577" y="340543"/>
                </a:lnTo>
                <a:cubicBezTo>
                  <a:pt x="386283" y="340543"/>
                  <a:pt x="386283" y="341832"/>
                  <a:pt x="386283" y="341832"/>
                </a:cubicBezTo>
                <a:cubicBezTo>
                  <a:pt x="386283" y="343121"/>
                  <a:pt x="386283" y="345700"/>
                  <a:pt x="386283" y="345700"/>
                </a:cubicBezTo>
                <a:cubicBezTo>
                  <a:pt x="386283" y="348279"/>
                  <a:pt x="386283" y="350857"/>
                  <a:pt x="386283" y="353436"/>
                </a:cubicBezTo>
                <a:cubicBezTo>
                  <a:pt x="386283" y="357304"/>
                  <a:pt x="387577" y="361172"/>
                  <a:pt x="387577" y="361172"/>
                </a:cubicBezTo>
                <a:cubicBezTo>
                  <a:pt x="387577" y="361172"/>
                  <a:pt x="384989" y="358593"/>
                  <a:pt x="383694" y="354725"/>
                </a:cubicBezTo>
                <a:cubicBezTo>
                  <a:pt x="383694" y="352147"/>
                  <a:pt x="382400" y="349568"/>
                  <a:pt x="382400" y="346989"/>
                </a:cubicBezTo>
                <a:cubicBezTo>
                  <a:pt x="382400" y="344411"/>
                  <a:pt x="382400" y="343121"/>
                  <a:pt x="382400" y="341832"/>
                </a:cubicBezTo>
                <a:cubicBezTo>
                  <a:pt x="382400" y="340543"/>
                  <a:pt x="382400" y="339254"/>
                  <a:pt x="383694" y="337964"/>
                </a:cubicBezTo>
                <a:lnTo>
                  <a:pt x="359102" y="325071"/>
                </a:lnTo>
                <a:lnTo>
                  <a:pt x="348747" y="319914"/>
                </a:lnTo>
                <a:lnTo>
                  <a:pt x="352630" y="312178"/>
                </a:lnTo>
                <a:lnTo>
                  <a:pt x="355219" y="313467"/>
                </a:lnTo>
                <a:cubicBezTo>
                  <a:pt x="355219" y="312178"/>
                  <a:pt x="353925" y="312178"/>
                  <a:pt x="353925" y="312178"/>
                </a:cubicBezTo>
                <a:cubicBezTo>
                  <a:pt x="353925" y="310888"/>
                  <a:pt x="353925" y="308310"/>
                  <a:pt x="355219" y="307020"/>
                </a:cubicBezTo>
                <a:cubicBezTo>
                  <a:pt x="355219" y="305731"/>
                  <a:pt x="355219" y="304442"/>
                  <a:pt x="356513" y="301863"/>
                </a:cubicBezTo>
                <a:lnTo>
                  <a:pt x="359102" y="299285"/>
                </a:lnTo>
                <a:cubicBezTo>
                  <a:pt x="360396" y="297995"/>
                  <a:pt x="360396" y="296706"/>
                  <a:pt x="360396" y="295417"/>
                </a:cubicBezTo>
                <a:cubicBezTo>
                  <a:pt x="361691" y="292838"/>
                  <a:pt x="361691" y="290259"/>
                  <a:pt x="361691" y="288970"/>
                </a:cubicBezTo>
                <a:cubicBezTo>
                  <a:pt x="360396" y="285102"/>
                  <a:pt x="359102" y="281234"/>
                  <a:pt x="359102" y="281234"/>
                </a:cubicBezTo>
                <a:close/>
                <a:moveTo>
                  <a:pt x="348723" y="281234"/>
                </a:moveTo>
                <a:cubicBezTo>
                  <a:pt x="348723" y="281234"/>
                  <a:pt x="351301" y="283814"/>
                  <a:pt x="353878" y="287684"/>
                </a:cubicBezTo>
                <a:cubicBezTo>
                  <a:pt x="353878" y="288973"/>
                  <a:pt x="353878" y="290263"/>
                  <a:pt x="353878" y="291553"/>
                </a:cubicBezTo>
                <a:cubicBezTo>
                  <a:pt x="353878" y="292843"/>
                  <a:pt x="355166" y="295423"/>
                  <a:pt x="353878" y="296713"/>
                </a:cubicBezTo>
                <a:cubicBezTo>
                  <a:pt x="353878" y="298003"/>
                  <a:pt x="352589" y="299293"/>
                  <a:pt x="352589" y="300583"/>
                </a:cubicBezTo>
                <a:lnTo>
                  <a:pt x="351301" y="303163"/>
                </a:lnTo>
                <a:lnTo>
                  <a:pt x="350012" y="304452"/>
                </a:lnTo>
                <a:cubicBezTo>
                  <a:pt x="348723" y="305742"/>
                  <a:pt x="348723" y="307032"/>
                  <a:pt x="348723" y="308322"/>
                </a:cubicBezTo>
                <a:cubicBezTo>
                  <a:pt x="347435" y="309612"/>
                  <a:pt x="348723" y="310902"/>
                  <a:pt x="347435" y="312192"/>
                </a:cubicBezTo>
                <a:cubicBezTo>
                  <a:pt x="347435" y="314772"/>
                  <a:pt x="347435" y="317352"/>
                  <a:pt x="348723" y="318642"/>
                </a:cubicBezTo>
                <a:cubicBezTo>
                  <a:pt x="348723" y="323801"/>
                  <a:pt x="348723" y="326381"/>
                  <a:pt x="348723" y="326381"/>
                </a:cubicBezTo>
                <a:cubicBezTo>
                  <a:pt x="348723" y="326381"/>
                  <a:pt x="347435" y="323801"/>
                  <a:pt x="346146" y="319931"/>
                </a:cubicBezTo>
                <a:cubicBezTo>
                  <a:pt x="344858" y="317352"/>
                  <a:pt x="344858" y="314772"/>
                  <a:pt x="343569" y="312192"/>
                </a:cubicBezTo>
                <a:cubicBezTo>
                  <a:pt x="344858" y="310902"/>
                  <a:pt x="343569" y="308322"/>
                  <a:pt x="344858" y="307032"/>
                </a:cubicBezTo>
                <a:cubicBezTo>
                  <a:pt x="344858" y="305742"/>
                  <a:pt x="344858" y="304452"/>
                  <a:pt x="346146" y="301873"/>
                </a:cubicBezTo>
                <a:lnTo>
                  <a:pt x="348723" y="298003"/>
                </a:lnTo>
                <a:cubicBezTo>
                  <a:pt x="350012" y="298003"/>
                  <a:pt x="350012" y="296713"/>
                  <a:pt x="350012" y="295423"/>
                </a:cubicBezTo>
                <a:cubicBezTo>
                  <a:pt x="351301" y="292843"/>
                  <a:pt x="351301" y="290263"/>
                  <a:pt x="351301" y="288973"/>
                </a:cubicBezTo>
                <a:cubicBezTo>
                  <a:pt x="350012" y="285104"/>
                  <a:pt x="348723" y="281234"/>
                  <a:pt x="348723" y="281234"/>
                </a:cubicBezTo>
                <a:close/>
                <a:moveTo>
                  <a:pt x="356617" y="243750"/>
                </a:moveTo>
                <a:cubicBezTo>
                  <a:pt x="356617" y="243750"/>
                  <a:pt x="357911" y="246330"/>
                  <a:pt x="360500" y="250200"/>
                </a:cubicBezTo>
                <a:cubicBezTo>
                  <a:pt x="360500" y="251489"/>
                  <a:pt x="360500" y="252779"/>
                  <a:pt x="361794" y="254069"/>
                </a:cubicBezTo>
                <a:cubicBezTo>
                  <a:pt x="361794" y="255359"/>
                  <a:pt x="361794" y="257939"/>
                  <a:pt x="360500" y="259229"/>
                </a:cubicBezTo>
                <a:cubicBezTo>
                  <a:pt x="360500" y="260519"/>
                  <a:pt x="360500" y="263099"/>
                  <a:pt x="359205" y="263099"/>
                </a:cubicBezTo>
                <a:lnTo>
                  <a:pt x="357911" y="265679"/>
                </a:lnTo>
                <a:lnTo>
                  <a:pt x="356617" y="266968"/>
                </a:lnTo>
                <a:cubicBezTo>
                  <a:pt x="355322" y="268258"/>
                  <a:pt x="355322" y="269548"/>
                  <a:pt x="355322" y="270838"/>
                </a:cubicBezTo>
                <a:cubicBezTo>
                  <a:pt x="355322" y="272128"/>
                  <a:pt x="355322" y="273418"/>
                  <a:pt x="355322" y="274708"/>
                </a:cubicBezTo>
                <a:cubicBezTo>
                  <a:pt x="355322" y="277288"/>
                  <a:pt x="355322" y="279868"/>
                  <a:pt x="355322" y="281158"/>
                </a:cubicBezTo>
                <a:cubicBezTo>
                  <a:pt x="355322" y="286317"/>
                  <a:pt x="356617" y="288897"/>
                  <a:pt x="356617" y="288897"/>
                </a:cubicBezTo>
                <a:cubicBezTo>
                  <a:pt x="356617" y="288897"/>
                  <a:pt x="354028" y="286317"/>
                  <a:pt x="352734" y="282447"/>
                </a:cubicBezTo>
                <a:cubicBezTo>
                  <a:pt x="352734" y="279868"/>
                  <a:pt x="351439" y="277288"/>
                  <a:pt x="351439" y="274708"/>
                </a:cubicBezTo>
                <a:cubicBezTo>
                  <a:pt x="351439" y="273418"/>
                  <a:pt x="351439" y="270838"/>
                  <a:pt x="351439" y="269548"/>
                </a:cubicBezTo>
                <a:cubicBezTo>
                  <a:pt x="351439" y="268258"/>
                  <a:pt x="351439" y="266968"/>
                  <a:pt x="352734" y="264389"/>
                </a:cubicBezTo>
                <a:lnTo>
                  <a:pt x="355322" y="261809"/>
                </a:lnTo>
                <a:cubicBezTo>
                  <a:pt x="356617" y="260519"/>
                  <a:pt x="356617" y="259229"/>
                  <a:pt x="357911" y="257939"/>
                </a:cubicBezTo>
                <a:cubicBezTo>
                  <a:pt x="357911" y="255359"/>
                  <a:pt x="357911" y="252779"/>
                  <a:pt x="357911" y="251489"/>
                </a:cubicBezTo>
                <a:cubicBezTo>
                  <a:pt x="357911" y="247620"/>
                  <a:pt x="356617" y="243750"/>
                  <a:pt x="356617" y="243750"/>
                </a:cubicBezTo>
                <a:close/>
                <a:moveTo>
                  <a:pt x="74946" y="239885"/>
                </a:moveTo>
                <a:lnTo>
                  <a:pt x="34888" y="266969"/>
                </a:lnTo>
                <a:lnTo>
                  <a:pt x="74946" y="292764"/>
                </a:lnTo>
                <a:close/>
                <a:moveTo>
                  <a:pt x="111126" y="187006"/>
                </a:moveTo>
                <a:lnTo>
                  <a:pt x="138262" y="219249"/>
                </a:lnTo>
                <a:lnTo>
                  <a:pt x="165397" y="187006"/>
                </a:lnTo>
                <a:lnTo>
                  <a:pt x="213207" y="187006"/>
                </a:lnTo>
                <a:lnTo>
                  <a:pt x="307535" y="301792"/>
                </a:lnTo>
                <a:lnTo>
                  <a:pt x="299782" y="341774"/>
                </a:lnTo>
                <a:lnTo>
                  <a:pt x="210623" y="237306"/>
                </a:lnTo>
                <a:lnTo>
                  <a:pt x="206746" y="357251"/>
                </a:lnTo>
                <a:lnTo>
                  <a:pt x="201578" y="357251"/>
                </a:lnTo>
                <a:lnTo>
                  <a:pt x="201578" y="372728"/>
                </a:lnTo>
                <a:lnTo>
                  <a:pt x="201578" y="385625"/>
                </a:lnTo>
                <a:lnTo>
                  <a:pt x="201578" y="515888"/>
                </a:lnTo>
                <a:lnTo>
                  <a:pt x="206746" y="515888"/>
                </a:lnTo>
                <a:lnTo>
                  <a:pt x="236466" y="522337"/>
                </a:lnTo>
                <a:lnTo>
                  <a:pt x="236466" y="549421"/>
                </a:lnTo>
                <a:lnTo>
                  <a:pt x="210623" y="549421"/>
                </a:lnTo>
                <a:lnTo>
                  <a:pt x="182195" y="544262"/>
                </a:lnTo>
                <a:lnTo>
                  <a:pt x="180903" y="549421"/>
                </a:lnTo>
                <a:lnTo>
                  <a:pt x="148599" y="549421"/>
                </a:lnTo>
                <a:lnTo>
                  <a:pt x="148599" y="518467"/>
                </a:lnTo>
                <a:lnTo>
                  <a:pt x="148599" y="515888"/>
                </a:lnTo>
                <a:lnTo>
                  <a:pt x="148599" y="385625"/>
                </a:lnTo>
                <a:lnTo>
                  <a:pt x="130509" y="385625"/>
                </a:lnTo>
                <a:lnTo>
                  <a:pt x="130509" y="515888"/>
                </a:lnTo>
                <a:lnTo>
                  <a:pt x="130509" y="518467"/>
                </a:lnTo>
                <a:lnTo>
                  <a:pt x="130509" y="549421"/>
                </a:lnTo>
                <a:lnTo>
                  <a:pt x="98205" y="549421"/>
                </a:lnTo>
                <a:lnTo>
                  <a:pt x="98205" y="544262"/>
                </a:lnTo>
                <a:lnTo>
                  <a:pt x="68485" y="549421"/>
                </a:lnTo>
                <a:lnTo>
                  <a:pt x="43933" y="549421"/>
                </a:lnTo>
                <a:lnTo>
                  <a:pt x="43933" y="522337"/>
                </a:lnTo>
                <a:lnTo>
                  <a:pt x="73654" y="515888"/>
                </a:lnTo>
                <a:lnTo>
                  <a:pt x="78822" y="515888"/>
                </a:lnTo>
                <a:lnTo>
                  <a:pt x="78822" y="385625"/>
                </a:lnTo>
                <a:lnTo>
                  <a:pt x="78822" y="372728"/>
                </a:lnTo>
                <a:lnTo>
                  <a:pt x="78822" y="357251"/>
                </a:lnTo>
                <a:lnTo>
                  <a:pt x="74946" y="357251"/>
                </a:lnTo>
                <a:lnTo>
                  <a:pt x="74946" y="334036"/>
                </a:lnTo>
                <a:lnTo>
                  <a:pt x="0" y="290185"/>
                </a:lnTo>
                <a:lnTo>
                  <a:pt x="0" y="246334"/>
                </a:lnTo>
                <a:lnTo>
                  <a:pt x="74946" y="193455"/>
                </a:lnTo>
                <a:close/>
                <a:moveTo>
                  <a:pt x="154997" y="0"/>
                </a:moveTo>
                <a:lnTo>
                  <a:pt x="169205" y="30955"/>
                </a:lnTo>
                <a:lnTo>
                  <a:pt x="201496" y="21926"/>
                </a:lnTo>
                <a:lnTo>
                  <a:pt x="196330" y="49011"/>
                </a:lnTo>
                <a:lnTo>
                  <a:pt x="223454" y="58040"/>
                </a:lnTo>
                <a:lnTo>
                  <a:pt x="207954" y="78676"/>
                </a:lnTo>
                <a:cubicBezTo>
                  <a:pt x="209246" y="81256"/>
                  <a:pt x="209246" y="83835"/>
                  <a:pt x="210538" y="86415"/>
                </a:cubicBezTo>
                <a:cubicBezTo>
                  <a:pt x="210538" y="87705"/>
                  <a:pt x="210538" y="87705"/>
                  <a:pt x="210538" y="88994"/>
                </a:cubicBezTo>
                <a:cubicBezTo>
                  <a:pt x="211829" y="92864"/>
                  <a:pt x="213121" y="96733"/>
                  <a:pt x="213121" y="101892"/>
                </a:cubicBezTo>
                <a:cubicBezTo>
                  <a:pt x="213121" y="101892"/>
                  <a:pt x="211829" y="101892"/>
                  <a:pt x="211829" y="101892"/>
                </a:cubicBezTo>
                <a:cubicBezTo>
                  <a:pt x="211829" y="101892"/>
                  <a:pt x="213121" y="103182"/>
                  <a:pt x="213121" y="103182"/>
                </a:cubicBezTo>
                <a:cubicBezTo>
                  <a:pt x="213121" y="143165"/>
                  <a:pt x="179538" y="175409"/>
                  <a:pt x="139497" y="175409"/>
                </a:cubicBezTo>
                <a:cubicBezTo>
                  <a:pt x="99456" y="175409"/>
                  <a:pt x="65873" y="143165"/>
                  <a:pt x="65873" y="103182"/>
                </a:cubicBezTo>
                <a:cubicBezTo>
                  <a:pt x="65873" y="95443"/>
                  <a:pt x="67164" y="87705"/>
                  <a:pt x="69748" y="81256"/>
                </a:cubicBezTo>
                <a:cubicBezTo>
                  <a:pt x="69748" y="81256"/>
                  <a:pt x="69748" y="81256"/>
                  <a:pt x="69748" y="79966"/>
                </a:cubicBezTo>
                <a:lnTo>
                  <a:pt x="49081" y="61909"/>
                </a:lnTo>
                <a:lnTo>
                  <a:pt x="73623" y="54170"/>
                </a:lnTo>
                <a:lnTo>
                  <a:pt x="60706" y="25795"/>
                </a:lnTo>
                <a:lnTo>
                  <a:pt x="95581" y="37403"/>
                </a:lnTo>
                <a:lnTo>
                  <a:pt x="105914" y="3869"/>
                </a:lnTo>
                <a:lnTo>
                  <a:pt x="126580" y="28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048668" name="calendar_114901"/>
          <p:cNvSpPr>
            <a:spLocks noChangeAspect="1"/>
          </p:cNvSpPr>
          <p:nvPr/>
        </p:nvSpPr>
        <p:spPr bwMode="auto">
          <a:xfrm>
            <a:off x="6581731" y="4620454"/>
            <a:ext cx="609685" cy="514036"/>
          </a:xfrm>
          <a:custGeom>
            <a:avLst/>
            <a:gdLst>
              <a:gd name="connsiteX0" fmla="*/ 429561 w 608133"/>
              <a:gd name="connsiteY0" fmla="*/ 386836 h 512728"/>
              <a:gd name="connsiteX1" fmla="*/ 429561 w 608133"/>
              <a:gd name="connsiteY1" fmla="*/ 430113 h 512728"/>
              <a:gd name="connsiteX2" fmla="*/ 514284 w 608133"/>
              <a:gd name="connsiteY2" fmla="*/ 430113 h 512728"/>
              <a:gd name="connsiteX3" fmla="*/ 525416 w 608133"/>
              <a:gd name="connsiteY3" fmla="*/ 418998 h 512728"/>
              <a:gd name="connsiteX4" fmla="*/ 525416 w 608133"/>
              <a:gd name="connsiteY4" fmla="*/ 386836 h 512728"/>
              <a:gd name="connsiteX5" fmla="*/ 314003 w 608133"/>
              <a:gd name="connsiteY5" fmla="*/ 386836 h 512728"/>
              <a:gd name="connsiteX6" fmla="*/ 314003 w 608133"/>
              <a:gd name="connsiteY6" fmla="*/ 430113 h 512728"/>
              <a:gd name="connsiteX7" fmla="*/ 409858 w 608133"/>
              <a:gd name="connsiteY7" fmla="*/ 430113 h 512728"/>
              <a:gd name="connsiteX8" fmla="*/ 409858 w 608133"/>
              <a:gd name="connsiteY8" fmla="*/ 386836 h 512728"/>
              <a:gd name="connsiteX9" fmla="*/ 198347 w 608133"/>
              <a:gd name="connsiteY9" fmla="*/ 386836 h 512728"/>
              <a:gd name="connsiteX10" fmla="*/ 198347 w 608133"/>
              <a:gd name="connsiteY10" fmla="*/ 430113 h 512728"/>
              <a:gd name="connsiteX11" fmla="*/ 294300 w 608133"/>
              <a:gd name="connsiteY11" fmla="*/ 430113 h 512728"/>
              <a:gd name="connsiteX12" fmla="*/ 294300 w 608133"/>
              <a:gd name="connsiteY12" fmla="*/ 386836 h 512728"/>
              <a:gd name="connsiteX13" fmla="*/ 82789 w 608133"/>
              <a:gd name="connsiteY13" fmla="*/ 386836 h 512728"/>
              <a:gd name="connsiteX14" fmla="*/ 82789 w 608133"/>
              <a:gd name="connsiteY14" fmla="*/ 418998 h 512728"/>
              <a:gd name="connsiteX15" fmla="*/ 93921 w 608133"/>
              <a:gd name="connsiteY15" fmla="*/ 430113 h 512728"/>
              <a:gd name="connsiteX16" fmla="*/ 178644 w 608133"/>
              <a:gd name="connsiteY16" fmla="*/ 430113 h 512728"/>
              <a:gd name="connsiteX17" fmla="*/ 178644 w 608133"/>
              <a:gd name="connsiteY17" fmla="*/ 386836 h 512728"/>
              <a:gd name="connsiteX18" fmla="*/ 429561 w 608133"/>
              <a:gd name="connsiteY18" fmla="*/ 323887 h 512728"/>
              <a:gd name="connsiteX19" fmla="*/ 429561 w 608133"/>
              <a:gd name="connsiteY19" fmla="*/ 367164 h 512728"/>
              <a:gd name="connsiteX20" fmla="*/ 525416 w 608133"/>
              <a:gd name="connsiteY20" fmla="*/ 367164 h 512728"/>
              <a:gd name="connsiteX21" fmla="*/ 525416 w 608133"/>
              <a:gd name="connsiteY21" fmla="*/ 323887 h 512728"/>
              <a:gd name="connsiteX22" fmla="*/ 314003 w 608133"/>
              <a:gd name="connsiteY22" fmla="*/ 323887 h 512728"/>
              <a:gd name="connsiteX23" fmla="*/ 314003 w 608133"/>
              <a:gd name="connsiteY23" fmla="*/ 367164 h 512728"/>
              <a:gd name="connsiteX24" fmla="*/ 409858 w 608133"/>
              <a:gd name="connsiteY24" fmla="*/ 367164 h 512728"/>
              <a:gd name="connsiteX25" fmla="*/ 409858 w 608133"/>
              <a:gd name="connsiteY25" fmla="*/ 323887 h 512728"/>
              <a:gd name="connsiteX26" fmla="*/ 198347 w 608133"/>
              <a:gd name="connsiteY26" fmla="*/ 323887 h 512728"/>
              <a:gd name="connsiteX27" fmla="*/ 198347 w 608133"/>
              <a:gd name="connsiteY27" fmla="*/ 367164 h 512728"/>
              <a:gd name="connsiteX28" fmla="*/ 294300 w 608133"/>
              <a:gd name="connsiteY28" fmla="*/ 367164 h 512728"/>
              <a:gd name="connsiteX29" fmla="*/ 294300 w 608133"/>
              <a:gd name="connsiteY29" fmla="*/ 323887 h 512728"/>
              <a:gd name="connsiteX30" fmla="*/ 82789 w 608133"/>
              <a:gd name="connsiteY30" fmla="*/ 323887 h 512728"/>
              <a:gd name="connsiteX31" fmla="*/ 82789 w 608133"/>
              <a:gd name="connsiteY31" fmla="*/ 367164 h 512728"/>
              <a:gd name="connsiteX32" fmla="*/ 178644 w 608133"/>
              <a:gd name="connsiteY32" fmla="*/ 367164 h 512728"/>
              <a:gd name="connsiteX33" fmla="*/ 178644 w 608133"/>
              <a:gd name="connsiteY33" fmla="*/ 323887 h 512728"/>
              <a:gd name="connsiteX34" fmla="*/ 429561 w 608133"/>
              <a:gd name="connsiteY34" fmla="*/ 260939 h 512728"/>
              <a:gd name="connsiteX35" fmla="*/ 429561 w 608133"/>
              <a:gd name="connsiteY35" fmla="*/ 304216 h 512728"/>
              <a:gd name="connsiteX36" fmla="*/ 525416 w 608133"/>
              <a:gd name="connsiteY36" fmla="*/ 304216 h 512728"/>
              <a:gd name="connsiteX37" fmla="*/ 525416 w 608133"/>
              <a:gd name="connsiteY37" fmla="*/ 260939 h 512728"/>
              <a:gd name="connsiteX38" fmla="*/ 314003 w 608133"/>
              <a:gd name="connsiteY38" fmla="*/ 260939 h 512728"/>
              <a:gd name="connsiteX39" fmla="*/ 314003 w 608133"/>
              <a:gd name="connsiteY39" fmla="*/ 304216 h 512728"/>
              <a:gd name="connsiteX40" fmla="*/ 409858 w 608133"/>
              <a:gd name="connsiteY40" fmla="*/ 304216 h 512728"/>
              <a:gd name="connsiteX41" fmla="*/ 409858 w 608133"/>
              <a:gd name="connsiteY41" fmla="*/ 260939 h 512728"/>
              <a:gd name="connsiteX42" fmla="*/ 198347 w 608133"/>
              <a:gd name="connsiteY42" fmla="*/ 260939 h 512728"/>
              <a:gd name="connsiteX43" fmla="*/ 198347 w 608133"/>
              <a:gd name="connsiteY43" fmla="*/ 304216 h 512728"/>
              <a:gd name="connsiteX44" fmla="*/ 294300 w 608133"/>
              <a:gd name="connsiteY44" fmla="*/ 304216 h 512728"/>
              <a:gd name="connsiteX45" fmla="*/ 294300 w 608133"/>
              <a:gd name="connsiteY45" fmla="*/ 260939 h 512728"/>
              <a:gd name="connsiteX46" fmla="*/ 82789 w 608133"/>
              <a:gd name="connsiteY46" fmla="*/ 260939 h 512728"/>
              <a:gd name="connsiteX47" fmla="*/ 82789 w 608133"/>
              <a:gd name="connsiteY47" fmla="*/ 304216 h 512728"/>
              <a:gd name="connsiteX48" fmla="*/ 178644 w 608133"/>
              <a:gd name="connsiteY48" fmla="*/ 304216 h 512728"/>
              <a:gd name="connsiteX49" fmla="*/ 178644 w 608133"/>
              <a:gd name="connsiteY49" fmla="*/ 260939 h 512728"/>
              <a:gd name="connsiteX50" fmla="*/ 429561 w 608133"/>
              <a:gd name="connsiteY50" fmla="*/ 197990 h 512728"/>
              <a:gd name="connsiteX51" fmla="*/ 429561 w 608133"/>
              <a:gd name="connsiteY51" fmla="*/ 241267 h 512728"/>
              <a:gd name="connsiteX52" fmla="*/ 525416 w 608133"/>
              <a:gd name="connsiteY52" fmla="*/ 241267 h 512728"/>
              <a:gd name="connsiteX53" fmla="*/ 525416 w 608133"/>
              <a:gd name="connsiteY53" fmla="*/ 209203 h 512728"/>
              <a:gd name="connsiteX54" fmla="*/ 514284 w 608133"/>
              <a:gd name="connsiteY54" fmla="*/ 197990 h 512728"/>
              <a:gd name="connsiteX55" fmla="*/ 314003 w 608133"/>
              <a:gd name="connsiteY55" fmla="*/ 197990 h 512728"/>
              <a:gd name="connsiteX56" fmla="*/ 314003 w 608133"/>
              <a:gd name="connsiteY56" fmla="*/ 241267 h 512728"/>
              <a:gd name="connsiteX57" fmla="*/ 409858 w 608133"/>
              <a:gd name="connsiteY57" fmla="*/ 241267 h 512728"/>
              <a:gd name="connsiteX58" fmla="*/ 409858 w 608133"/>
              <a:gd name="connsiteY58" fmla="*/ 197990 h 512728"/>
              <a:gd name="connsiteX59" fmla="*/ 198347 w 608133"/>
              <a:gd name="connsiteY59" fmla="*/ 197990 h 512728"/>
              <a:gd name="connsiteX60" fmla="*/ 198347 w 608133"/>
              <a:gd name="connsiteY60" fmla="*/ 241267 h 512728"/>
              <a:gd name="connsiteX61" fmla="*/ 294300 w 608133"/>
              <a:gd name="connsiteY61" fmla="*/ 241267 h 512728"/>
              <a:gd name="connsiteX62" fmla="*/ 294300 w 608133"/>
              <a:gd name="connsiteY62" fmla="*/ 197990 h 512728"/>
              <a:gd name="connsiteX63" fmla="*/ 93921 w 608133"/>
              <a:gd name="connsiteY63" fmla="*/ 197990 h 512728"/>
              <a:gd name="connsiteX64" fmla="*/ 82789 w 608133"/>
              <a:gd name="connsiteY64" fmla="*/ 209203 h 512728"/>
              <a:gd name="connsiteX65" fmla="*/ 82789 w 608133"/>
              <a:gd name="connsiteY65" fmla="*/ 241267 h 512728"/>
              <a:gd name="connsiteX66" fmla="*/ 178644 w 608133"/>
              <a:gd name="connsiteY66" fmla="*/ 241267 h 512728"/>
              <a:gd name="connsiteX67" fmla="*/ 178644 w 608133"/>
              <a:gd name="connsiteY67" fmla="*/ 197990 h 512728"/>
              <a:gd name="connsiteX68" fmla="*/ 93921 w 608133"/>
              <a:gd name="connsiteY68" fmla="*/ 178319 h 512728"/>
              <a:gd name="connsiteX69" fmla="*/ 514284 w 608133"/>
              <a:gd name="connsiteY69" fmla="*/ 178319 h 512728"/>
              <a:gd name="connsiteX70" fmla="*/ 545119 w 608133"/>
              <a:gd name="connsiteY70" fmla="*/ 209203 h 512728"/>
              <a:gd name="connsiteX71" fmla="*/ 545119 w 608133"/>
              <a:gd name="connsiteY71" fmla="*/ 418998 h 512728"/>
              <a:gd name="connsiteX72" fmla="*/ 514284 w 608133"/>
              <a:gd name="connsiteY72" fmla="*/ 449784 h 512728"/>
              <a:gd name="connsiteX73" fmla="*/ 93921 w 608133"/>
              <a:gd name="connsiteY73" fmla="*/ 449784 h 512728"/>
              <a:gd name="connsiteX74" fmla="*/ 63086 w 608133"/>
              <a:gd name="connsiteY74" fmla="*/ 418998 h 512728"/>
              <a:gd name="connsiteX75" fmla="*/ 63086 w 608133"/>
              <a:gd name="connsiteY75" fmla="*/ 209203 h 512728"/>
              <a:gd name="connsiteX76" fmla="*/ 93921 w 608133"/>
              <a:gd name="connsiteY76" fmla="*/ 178319 h 512728"/>
              <a:gd name="connsiteX77" fmla="*/ 19703 w 608133"/>
              <a:gd name="connsiteY77" fmla="*/ 135042 h 512728"/>
              <a:gd name="connsiteX78" fmla="*/ 19703 w 608133"/>
              <a:gd name="connsiteY78" fmla="*/ 460993 h 512728"/>
              <a:gd name="connsiteX79" fmla="*/ 51917 w 608133"/>
              <a:gd name="connsiteY79" fmla="*/ 493057 h 512728"/>
              <a:gd name="connsiteX80" fmla="*/ 556314 w 608133"/>
              <a:gd name="connsiteY80" fmla="*/ 493057 h 512728"/>
              <a:gd name="connsiteX81" fmla="*/ 588430 w 608133"/>
              <a:gd name="connsiteY81" fmla="*/ 460993 h 512728"/>
              <a:gd name="connsiteX82" fmla="*/ 588430 w 608133"/>
              <a:gd name="connsiteY82" fmla="*/ 135042 h 512728"/>
              <a:gd name="connsiteX83" fmla="*/ 51917 w 608133"/>
              <a:gd name="connsiteY83" fmla="*/ 51145 h 512728"/>
              <a:gd name="connsiteX84" fmla="*/ 19703 w 608133"/>
              <a:gd name="connsiteY84" fmla="*/ 83307 h 512728"/>
              <a:gd name="connsiteX85" fmla="*/ 19703 w 608133"/>
              <a:gd name="connsiteY85" fmla="*/ 115371 h 512728"/>
              <a:gd name="connsiteX86" fmla="*/ 588430 w 608133"/>
              <a:gd name="connsiteY86" fmla="*/ 115371 h 512728"/>
              <a:gd name="connsiteX87" fmla="*/ 588430 w 608133"/>
              <a:gd name="connsiteY87" fmla="*/ 83307 h 512728"/>
              <a:gd name="connsiteX88" fmla="*/ 556314 w 608133"/>
              <a:gd name="connsiteY88" fmla="*/ 51145 h 512728"/>
              <a:gd name="connsiteX89" fmla="*/ 524100 w 608133"/>
              <a:gd name="connsiteY89" fmla="*/ 51145 h 512728"/>
              <a:gd name="connsiteX90" fmla="*/ 524100 w 608133"/>
              <a:gd name="connsiteY90" fmla="*/ 72783 h 512728"/>
              <a:gd name="connsiteX91" fmla="*/ 514248 w 608133"/>
              <a:gd name="connsiteY91" fmla="*/ 82619 h 512728"/>
              <a:gd name="connsiteX92" fmla="*/ 504397 w 608133"/>
              <a:gd name="connsiteY92" fmla="*/ 72783 h 512728"/>
              <a:gd name="connsiteX93" fmla="*/ 504397 w 608133"/>
              <a:gd name="connsiteY93" fmla="*/ 51145 h 512728"/>
              <a:gd name="connsiteX94" fmla="*/ 418984 w 608133"/>
              <a:gd name="connsiteY94" fmla="*/ 51145 h 512728"/>
              <a:gd name="connsiteX95" fmla="*/ 418984 w 608133"/>
              <a:gd name="connsiteY95" fmla="*/ 72783 h 512728"/>
              <a:gd name="connsiteX96" fmla="*/ 409133 w 608133"/>
              <a:gd name="connsiteY96" fmla="*/ 82619 h 512728"/>
              <a:gd name="connsiteX97" fmla="*/ 399281 w 608133"/>
              <a:gd name="connsiteY97" fmla="*/ 72783 h 512728"/>
              <a:gd name="connsiteX98" fmla="*/ 399281 w 608133"/>
              <a:gd name="connsiteY98" fmla="*/ 51145 h 512728"/>
              <a:gd name="connsiteX99" fmla="*/ 313967 w 608133"/>
              <a:gd name="connsiteY99" fmla="*/ 51145 h 512728"/>
              <a:gd name="connsiteX100" fmla="*/ 313967 w 608133"/>
              <a:gd name="connsiteY100" fmla="*/ 72783 h 512728"/>
              <a:gd name="connsiteX101" fmla="*/ 304116 w 608133"/>
              <a:gd name="connsiteY101" fmla="*/ 82619 h 512728"/>
              <a:gd name="connsiteX102" fmla="*/ 294264 w 608133"/>
              <a:gd name="connsiteY102" fmla="*/ 72783 h 512728"/>
              <a:gd name="connsiteX103" fmla="*/ 294264 w 608133"/>
              <a:gd name="connsiteY103" fmla="*/ 51145 h 512728"/>
              <a:gd name="connsiteX104" fmla="*/ 208852 w 608133"/>
              <a:gd name="connsiteY104" fmla="*/ 51145 h 512728"/>
              <a:gd name="connsiteX105" fmla="*/ 208852 w 608133"/>
              <a:gd name="connsiteY105" fmla="*/ 72783 h 512728"/>
              <a:gd name="connsiteX106" fmla="*/ 199000 w 608133"/>
              <a:gd name="connsiteY106" fmla="*/ 82619 h 512728"/>
              <a:gd name="connsiteX107" fmla="*/ 189149 w 608133"/>
              <a:gd name="connsiteY107" fmla="*/ 72783 h 512728"/>
              <a:gd name="connsiteX108" fmla="*/ 189149 w 608133"/>
              <a:gd name="connsiteY108" fmla="*/ 51145 h 512728"/>
              <a:gd name="connsiteX109" fmla="*/ 103736 w 608133"/>
              <a:gd name="connsiteY109" fmla="*/ 51145 h 512728"/>
              <a:gd name="connsiteX110" fmla="*/ 103736 w 608133"/>
              <a:gd name="connsiteY110" fmla="*/ 72783 h 512728"/>
              <a:gd name="connsiteX111" fmla="*/ 93885 w 608133"/>
              <a:gd name="connsiteY111" fmla="*/ 82619 h 512728"/>
              <a:gd name="connsiteX112" fmla="*/ 84033 w 608133"/>
              <a:gd name="connsiteY112" fmla="*/ 72783 h 512728"/>
              <a:gd name="connsiteX113" fmla="*/ 84033 w 608133"/>
              <a:gd name="connsiteY113" fmla="*/ 51145 h 512728"/>
              <a:gd name="connsiteX114" fmla="*/ 93885 w 608133"/>
              <a:gd name="connsiteY114" fmla="*/ 0 h 512728"/>
              <a:gd name="connsiteX115" fmla="*/ 103736 w 608133"/>
              <a:gd name="connsiteY115" fmla="*/ 9836 h 512728"/>
              <a:gd name="connsiteX116" fmla="*/ 103736 w 608133"/>
              <a:gd name="connsiteY116" fmla="*/ 31474 h 512728"/>
              <a:gd name="connsiteX117" fmla="*/ 189149 w 608133"/>
              <a:gd name="connsiteY117" fmla="*/ 31474 h 512728"/>
              <a:gd name="connsiteX118" fmla="*/ 189149 w 608133"/>
              <a:gd name="connsiteY118" fmla="*/ 9836 h 512728"/>
              <a:gd name="connsiteX119" fmla="*/ 199000 w 608133"/>
              <a:gd name="connsiteY119" fmla="*/ 0 h 512728"/>
              <a:gd name="connsiteX120" fmla="*/ 208852 w 608133"/>
              <a:gd name="connsiteY120" fmla="*/ 9836 h 512728"/>
              <a:gd name="connsiteX121" fmla="*/ 208852 w 608133"/>
              <a:gd name="connsiteY121" fmla="*/ 31474 h 512728"/>
              <a:gd name="connsiteX122" fmla="*/ 294264 w 608133"/>
              <a:gd name="connsiteY122" fmla="*/ 31474 h 512728"/>
              <a:gd name="connsiteX123" fmla="*/ 294264 w 608133"/>
              <a:gd name="connsiteY123" fmla="*/ 9836 h 512728"/>
              <a:gd name="connsiteX124" fmla="*/ 304116 w 608133"/>
              <a:gd name="connsiteY124" fmla="*/ 0 h 512728"/>
              <a:gd name="connsiteX125" fmla="*/ 313967 w 608133"/>
              <a:gd name="connsiteY125" fmla="*/ 9836 h 512728"/>
              <a:gd name="connsiteX126" fmla="*/ 313967 w 608133"/>
              <a:gd name="connsiteY126" fmla="*/ 31474 h 512728"/>
              <a:gd name="connsiteX127" fmla="*/ 399281 w 608133"/>
              <a:gd name="connsiteY127" fmla="*/ 31474 h 512728"/>
              <a:gd name="connsiteX128" fmla="*/ 399281 w 608133"/>
              <a:gd name="connsiteY128" fmla="*/ 9836 h 512728"/>
              <a:gd name="connsiteX129" fmla="*/ 409133 w 608133"/>
              <a:gd name="connsiteY129" fmla="*/ 0 h 512728"/>
              <a:gd name="connsiteX130" fmla="*/ 418984 w 608133"/>
              <a:gd name="connsiteY130" fmla="*/ 9836 h 512728"/>
              <a:gd name="connsiteX131" fmla="*/ 418984 w 608133"/>
              <a:gd name="connsiteY131" fmla="*/ 31474 h 512728"/>
              <a:gd name="connsiteX132" fmla="*/ 504397 w 608133"/>
              <a:gd name="connsiteY132" fmla="*/ 31474 h 512728"/>
              <a:gd name="connsiteX133" fmla="*/ 504397 w 608133"/>
              <a:gd name="connsiteY133" fmla="*/ 9836 h 512728"/>
              <a:gd name="connsiteX134" fmla="*/ 514248 w 608133"/>
              <a:gd name="connsiteY134" fmla="*/ 0 h 512728"/>
              <a:gd name="connsiteX135" fmla="*/ 524100 w 608133"/>
              <a:gd name="connsiteY135" fmla="*/ 9836 h 512728"/>
              <a:gd name="connsiteX136" fmla="*/ 524100 w 608133"/>
              <a:gd name="connsiteY136" fmla="*/ 31474 h 512728"/>
              <a:gd name="connsiteX137" fmla="*/ 556314 w 608133"/>
              <a:gd name="connsiteY137" fmla="*/ 31474 h 512728"/>
              <a:gd name="connsiteX138" fmla="*/ 608133 w 608133"/>
              <a:gd name="connsiteY138" fmla="*/ 83307 h 512728"/>
              <a:gd name="connsiteX139" fmla="*/ 608133 w 608133"/>
              <a:gd name="connsiteY139" fmla="*/ 460993 h 512728"/>
              <a:gd name="connsiteX140" fmla="*/ 556314 w 608133"/>
              <a:gd name="connsiteY140" fmla="*/ 512728 h 512728"/>
              <a:gd name="connsiteX141" fmla="*/ 51917 w 608133"/>
              <a:gd name="connsiteY141" fmla="*/ 512728 h 512728"/>
              <a:gd name="connsiteX142" fmla="*/ 0 w 608133"/>
              <a:gd name="connsiteY142" fmla="*/ 460993 h 512728"/>
              <a:gd name="connsiteX143" fmla="*/ 0 w 608133"/>
              <a:gd name="connsiteY143" fmla="*/ 83307 h 512728"/>
              <a:gd name="connsiteX144" fmla="*/ 51917 w 608133"/>
              <a:gd name="connsiteY144" fmla="*/ 31474 h 512728"/>
              <a:gd name="connsiteX145" fmla="*/ 84033 w 608133"/>
              <a:gd name="connsiteY145" fmla="*/ 31474 h 512728"/>
              <a:gd name="connsiteX146" fmla="*/ 84033 w 608133"/>
              <a:gd name="connsiteY146" fmla="*/ 9836 h 512728"/>
              <a:gd name="connsiteX147" fmla="*/ 93885 w 608133"/>
              <a:gd name="connsiteY147" fmla="*/ 0 h 51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8133" h="512728">
                <a:moveTo>
                  <a:pt x="429561" y="386836"/>
                </a:moveTo>
                <a:lnTo>
                  <a:pt x="429561" y="430113"/>
                </a:lnTo>
                <a:lnTo>
                  <a:pt x="514284" y="430113"/>
                </a:lnTo>
                <a:cubicBezTo>
                  <a:pt x="520392" y="430113"/>
                  <a:pt x="525416" y="425096"/>
                  <a:pt x="525416" y="418998"/>
                </a:cubicBezTo>
                <a:lnTo>
                  <a:pt x="525416" y="386836"/>
                </a:lnTo>
                <a:close/>
                <a:moveTo>
                  <a:pt x="314003" y="386836"/>
                </a:moveTo>
                <a:lnTo>
                  <a:pt x="314003" y="430113"/>
                </a:lnTo>
                <a:lnTo>
                  <a:pt x="409858" y="430113"/>
                </a:lnTo>
                <a:lnTo>
                  <a:pt x="409858" y="386836"/>
                </a:lnTo>
                <a:close/>
                <a:moveTo>
                  <a:pt x="198347" y="386836"/>
                </a:moveTo>
                <a:lnTo>
                  <a:pt x="198347" y="430113"/>
                </a:lnTo>
                <a:lnTo>
                  <a:pt x="294300" y="430113"/>
                </a:lnTo>
                <a:lnTo>
                  <a:pt x="294300" y="386836"/>
                </a:lnTo>
                <a:close/>
                <a:moveTo>
                  <a:pt x="82789" y="386836"/>
                </a:moveTo>
                <a:lnTo>
                  <a:pt x="82789" y="418998"/>
                </a:lnTo>
                <a:cubicBezTo>
                  <a:pt x="82789" y="425096"/>
                  <a:pt x="87813" y="430113"/>
                  <a:pt x="93921" y="430113"/>
                </a:cubicBezTo>
                <a:lnTo>
                  <a:pt x="178644" y="430113"/>
                </a:lnTo>
                <a:lnTo>
                  <a:pt x="178644" y="386836"/>
                </a:lnTo>
                <a:close/>
                <a:moveTo>
                  <a:pt x="429561" y="323887"/>
                </a:moveTo>
                <a:lnTo>
                  <a:pt x="429561" y="367164"/>
                </a:lnTo>
                <a:lnTo>
                  <a:pt x="525416" y="367164"/>
                </a:lnTo>
                <a:lnTo>
                  <a:pt x="525416" y="323887"/>
                </a:lnTo>
                <a:close/>
                <a:moveTo>
                  <a:pt x="314003" y="323887"/>
                </a:moveTo>
                <a:lnTo>
                  <a:pt x="314003" y="367164"/>
                </a:lnTo>
                <a:lnTo>
                  <a:pt x="409858" y="367164"/>
                </a:lnTo>
                <a:lnTo>
                  <a:pt x="409858" y="323887"/>
                </a:lnTo>
                <a:close/>
                <a:moveTo>
                  <a:pt x="198347" y="323887"/>
                </a:moveTo>
                <a:lnTo>
                  <a:pt x="198347" y="367164"/>
                </a:lnTo>
                <a:lnTo>
                  <a:pt x="294300" y="367164"/>
                </a:lnTo>
                <a:lnTo>
                  <a:pt x="294300" y="323887"/>
                </a:lnTo>
                <a:close/>
                <a:moveTo>
                  <a:pt x="82789" y="323887"/>
                </a:moveTo>
                <a:lnTo>
                  <a:pt x="82789" y="367164"/>
                </a:lnTo>
                <a:lnTo>
                  <a:pt x="178644" y="367164"/>
                </a:lnTo>
                <a:lnTo>
                  <a:pt x="178644" y="323887"/>
                </a:lnTo>
                <a:close/>
                <a:moveTo>
                  <a:pt x="429561" y="260939"/>
                </a:moveTo>
                <a:lnTo>
                  <a:pt x="429561" y="304216"/>
                </a:lnTo>
                <a:lnTo>
                  <a:pt x="525416" y="304216"/>
                </a:lnTo>
                <a:lnTo>
                  <a:pt x="525416" y="260939"/>
                </a:lnTo>
                <a:close/>
                <a:moveTo>
                  <a:pt x="314003" y="260939"/>
                </a:moveTo>
                <a:lnTo>
                  <a:pt x="314003" y="304216"/>
                </a:lnTo>
                <a:lnTo>
                  <a:pt x="409858" y="304216"/>
                </a:lnTo>
                <a:lnTo>
                  <a:pt x="409858" y="260939"/>
                </a:lnTo>
                <a:close/>
                <a:moveTo>
                  <a:pt x="198347" y="260939"/>
                </a:moveTo>
                <a:lnTo>
                  <a:pt x="198347" y="304216"/>
                </a:lnTo>
                <a:lnTo>
                  <a:pt x="294300" y="304216"/>
                </a:lnTo>
                <a:lnTo>
                  <a:pt x="294300" y="260939"/>
                </a:lnTo>
                <a:close/>
                <a:moveTo>
                  <a:pt x="82789" y="260939"/>
                </a:moveTo>
                <a:lnTo>
                  <a:pt x="82789" y="304216"/>
                </a:lnTo>
                <a:lnTo>
                  <a:pt x="178644" y="304216"/>
                </a:lnTo>
                <a:lnTo>
                  <a:pt x="178644" y="260939"/>
                </a:lnTo>
                <a:close/>
                <a:moveTo>
                  <a:pt x="429561" y="197990"/>
                </a:moveTo>
                <a:lnTo>
                  <a:pt x="429561" y="241267"/>
                </a:lnTo>
                <a:lnTo>
                  <a:pt x="525416" y="241267"/>
                </a:lnTo>
                <a:lnTo>
                  <a:pt x="525416" y="209203"/>
                </a:lnTo>
                <a:cubicBezTo>
                  <a:pt x="525416" y="203007"/>
                  <a:pt x="520392" y="197990"/>
                  <a:pt x="514284" y="197990"/>
                </a:cubicBezTo>
                <a:close/>
                <a:moveTo>
                  <a:pt x="314003" y="197990"/>
                </a:moveTo>
                <a:lnTo>
                  <a:pt x="314003" y="241267"/>
                </a:lnTo>
                <a:lnTo>
                  <a:pt x="409858" y="241267"/>
                </a:lnTo>
                <a:lnTo>
                  <a:pt x="409858" y="197990"/>
                </a:lnTo>
                <a:close/>
                <a:moveTo>
                  <a:pt x="198347" y="197990"/>
                </a:moveTo>
                <a:lnTo>
                  <a:pt x="198347" y="241267"/>
                </a:lnTo>
                <a:lnTo>
                  <a:pt x="294300" y="241267"/>
                </a:lnTo>
                <a:lnTo>
                  <a:pt x="294300" y="197990"/>
                </a:lnTo>
                <a:close/>
                <a:moveTo>
                  <a:pt x="93921" y="197990"/>
                </a:moveTo>
                <a:cubicBezTo>
                  <a:pt x="87813" y="197990"/>
                  <a:pt x="82789" y="203007"/>
                  <a:pt x="82789" y="209203"/>
                </a:cubicBezTo>
                <a:lnTo>
                  <a:pt x="82789" y="241267"/>
                </a:lnTo>
                <a:lnTo>
                  <a:pt x="178644" y="241267"/>
                </a:lnTo>
                <a:lnTo>
                  <a:pt x="178644" y="197990"/>
                </a:lnTo>
                <a:close/>
                <a:moveTo>
                  <a:pt x="93921" y="178319"/>
                </a:moveTo>
                <a:lnTo>
                  <a:pt x="514284" y="178319"/>
                </a:lnTo>
                <a:cubicBezTo>
                  <a:pt x="531327" y="178319"/>
                  <a:pt x="545119" y="192187"/>
                  <a:pt x="545119" y="209203"/>
                </a:cubicBezTo>
                <a:lnTo>
                  <a:pt x="545119" y="418998"/>
                </a:lnTo>
                <a:cubicBezTo>
                  <a:pt x="545119" y="436014"/>
                  <a:pt x="531327" y="449784"/>
                  <a:pt x="514284" y="449784"/>
                </a:cubicBezTo>
                <a:lnTo>
                  <a:pt x="93921" y="449784"/>
                </a:lnTo>
                <a:cubicBezTo>
                  <a:pt x="76977" y="449784"/>
                  <a:pt x="63086" y="436014"/>
                  <a:pt x="63086" y="418998"/>
                </a:cubicBezTo>
                <a:lnTo>
                  <a:pt x="63086" y="209203"/>
                </a:lnTo>
                <a:cubicBezTo>
                  <a:pt x="63086" y="192187"/>
                  <a:pt x="76977" y="178319"/>
                  <a:pt x="93921" y="178319"/>
                </a:cubicBezTo>
                <a:close/>
                <a:moveTo>
                  <a:pt x="19703" y="135042"/>
                </a:moveTo>
                <a:lnTo>
                  <a:pt x="19703" y="460993"/>
                </a:lnTo>
                <a:cubicBezTo>
                  <a:pt x="19703" y="478697"/>
                  <a:pt x="34185" y="493057"/>
                  <a:pt x="51917" y="493057"/>
                </a:cubicBezTo>
                <a:lnTo>
                  <a:pt x="556314" y="493057"/>
                </a:lnTo>
                <a:cubicBezTo>
                  <a:pt x="574047" y="493057"/>
                  <a:pt x="588430" y="478697"/>
                  <a:pt x="588430" y="460993"/>
                </a:cubicBezTo>
                <a:lnTo>
                  <a:pt x="588430" y="135042"/>
                </a:lnTo>
                <a:close/>
                <a:moveTo>
                  <a:pt x="51917" y="51145"/>
                </a:moveTo>
                <a:cubicBezTo>
                  <a:pt x="34185" y="51145"/>
                  <a:pt x="19703" y="65603"/>
                  <a:pt x="19703" y="83307"/>
                </a:cubicBezTo>
                <a:lnTo>
                  <a:pt x="19703" y="115371"/>
                </a:lnTo>
                <a:lnTo>
                  <a:pt x="588430" y="115371"/>
                </a:lnTo>
                <a:lnTo>
                  <a:pt x="588430" y="83307"/>
                </a:lnTo>
                <a:cubicBezTo>
                  <a:pt x="588430" y="65603"/>
                  <a:pt x="574047" y="51145"/>
                  <a:pt x="556314" y="51145"/>
                </a:cubicBezTo>
                <a:lnTo>
                  <a:pt x="524100" y="51145"/>
                </a:lnTo>
                <a:lnTo>
                  <a:pt x="524100" y="72783"/>
                </a:lnTo>
                <a:cubicBezTo>
                  <a:pt x="524100" y="78193"/>
                  <a:pt x="519667" y="82619"/>
                  <a:pt x="514248" y="82619"/>
                </a:cubicBezTo>
                <a:cubicBezTo>
                  <a:pt x="508830" y="82619"/>
                  <a:pt x="504397" y="78193"/>
                  <a:pt x="504397" y="72783"/>
                </a:cubicBezTo>
                <a:lnTo>
                  <a:pt x="504397" y="51145"/>
                </a:lnTo>
                <a:lnTo>
                  <a:pt x="418984" y="51145"/>
                </a:lnTo>
                <a:lnTo>
                  <a:pt x="418984" y="72783"/>
                </a:lnTo>
                <a:cubicBezTo>
                  <a:pt x="418984" y="78193"/>
                  <a:pt x="414650" y="82619"/>
                  <a:pt x="409133" y="82619"/>
                </a:cubicBezTo>
                <a:cubicBezTo>
                  <a:pt x="403714" y="82619"/>
                  <a:pt x="399281" y="78193"/>
                  <a:pt x="399281" y="72783"/>
                </a:cubicBezTo>
                <a:lnTo>
                  <a:pt x="399281" y="51145"/>
                </a:lnTo>
                <a:lnTo>
                  <a:pt x="313967" y="51145"/>
                </a:lnTo>
                <a:lnTo>
                  <a:pt x="313967" y="72783"/>
                </a:lnTo>
                <a:cubicBezTo>
                  <a:pt x="313967" y="78193"/>
                  <a:pt x="309534" y="82619"/>
                  <a:pt x="304116" y="82619"/>
                </a:cubicBezTo>
                <a:cubicBezTo>
                  <a:pt x="298599" y="82619"/>
                  <a:pt x="294264" y="78193"/>
                  <a:pt x="294264" y="72783"/>
                </a:cubicBezTo>
                <a:lnTo>
                  <a:pt x="294264" y="51145"/>
                </a:lnTo>
                <a:lnTo>
                  <a:pt x="208852" y="51145"/>
                </a:lnTo>
                <a:lnTo>
                  <a:pt x="208852" y="72783"/>
                </a:lnTo>
                <a:cubicBezTo>
                  <a:pt x="208852" y="78193"/>
                  <a:pt x="204419" y="82619"/>
                  <a:pt x="199000" y="82619"/>
                </a:cubicBezTo>
                <a:cubicBezTo>
                  <a:pt x="193582" y="82619"/>
                  <a:pt x="189149" y="78193"/>
                  <a:pt x="189149" y="72783"/>
                </a:cubicBezTo>
                <a:lnTo>
                  <a:pt x="189149" y="51145"/>
                </a:lnTo>
                <a:lnTo>
                  <a:pt x="103736" y="51145"/>
                </a:lnTo>
                <a:lnTo>
                  <a:pt x="103736" y="72783"/>
                </a:lnTo>
                <a:cubicBezTo>
                  <a:pt x="103736" y="78193"/>
                  <a:pt x="99402" y="82619"/>
                  <a:pt x="93885" y="82619"/>
                </a:cubicBezTo>
                <a:cubicBezTo>
                  <a:pt x="88466" y="82619"/>
                  <a:pt x="84033" y="78193"/>
                  <a:pt x="84033" y="72783"/>
                </a:cubicBezTo>
                <a:lnTo>
                  <a:pt x="84033" y="51145"/>
                </a:lnTo>
                <a:close/>
                <a:moveTo>
                  <a:pt x="93885" y="0"/>
                </a:moveTo>
                <a:cubicBezTo>
                  <a:pt x="99402" y="0"/>
                  <a:pt x="103736" y="4426"/>
                  <a:pt x="103736" y="9836"/>
                </a:cubicBezTo>
                <a:lnTo>
                  <a:pt x="103736" y="31474"/>
                </a:lnTo>
                <a:lnTo>
                  <a:pt x="189149" y="31474"/>
                </a:lnTo>
                <a:lnTo>
                  <a:pt x="189149" y="9836"/>
                </a:lnTo>
                <a:cubicBezTo>
                  <a:pt x="189149" y="4426"/>
                  <a:pt x="193582" y="0"/>
                  <a:pt x="199000" y="0"/>
                </a:cubicBezTo>
                <a:cubicBezTo>
                  <a:pt x="204419" y="0"/>
                  <a:pt x="208852" y="4426"/>
                  <a:pt x="208852" y="9836"/>
                </a:cubicBezTo>
                <a:lnTo>
                  <a:pt x="208852" y="31474"/>
                </a:lnTo>
                <a:lnTo>
                  <a:pt x="294264" y="31474"/>
                </a:lnTo>
                <a:lnTo>
                  <a:pt x="294264" y="9836"/>
                </a:lnTo>
                <a:cubicBezTo>
                  <a:pt x="294264" y="4426"/>
                  <a:pt x="298599" y="0"/>
                  <a:pt x="304116" y="0"/>
                </a:cubicBezTo>
                <a:cubicBezTo>
                  <a:pt x="309534" y="0"/>
                  <a:pt x="313967" y="4426"/>
                  <a:pt x="313967" y="9836"/>
                </a:cubicBezTo>
                <a:lnTo>
                  <a:pt x="313967" y="31474"/>
                </a:lnTo>
                <a:lnTo>
                  <a:pt x="399281" y="31474"/>
                </a:lnTo>
                <a:lnTo>
                  <a:pt x="399281" y="9836"/>
                </a:lnTo>
                <a:cubicBezTo>
                  <a:pt x="399281" y="4426"/>
                  <a:pt x="403714" y="0"/>
                  <a:pt x="409133" y="0"/>
                </a:cubicBezTo>
                <a:cubicBezTo>
                  <a:pt x="414650" y="0"/>
                  <a:pt x="418984" y="4426"/>
                  <a:pt x="418984" y="9836"/>
                </a:cubicBezTo>
                <a:lnTo>
                  <a:pt x="418984" y="31474"/>
                </a:lnTo>
                <a:lnTo>
                  <a:pt x="504397" y="31474"/>
                </a:lnTo>
                <a:lnTo>
                  <a:pt x="504397" y="9836"/>
                </a:lnTo>
                <a:cubicBezTo>
                  <a:pt x="504397" y="4426"/>
                  <a:pt x="508830" y="0"/>
                  <a:pt x="514248" y="0"/>
                </a:cubicBezTo>
                <a:cubicBezTo>
                  <a:pt x="519667" y="0"/>
                  <a:pt x="524100" y="4426"/>
                  <a:pt x="524100" y="9836"/>
                </a:cubicBezTo>
                <a:lnTo>
                  <a:pt x="524100" y="31474"/>
                </a:lnTo>
                <a:lnTo>
                  <a:pt x="556314" y="31474"/>
                </a:lnTo>
                <a:cubicBezTo>
                  <a:pt x="584883" y="31474"/>
                  <a:pt x="608133" y="54686"/>
                  <a:pt x="608133" y="83307"/>
                </a:cubicBezTo>
                <a:lnTo>
                  <a:pt x="608133" y="460993"/>
                </a:lnTo>
                <a:cubicBezTo>
                  <a:pt x="608133" y="489516"/>
                  <a:pt x="584883" y="512728"/>
                  <a:pt x="556314" y="512728"/>
                </a:cubicBezTo>
                <a:lnTo>
                  <a:pt x="51917" y="512728"/>
                </a:lnTo>
                <a:cubicBezTo>
                  <a:pt x="23250" y="512728"/>
                  <a:pt x="0" y="489516"/>
                  <a:pt x="0" y="460993"/>
                </a:cubicBezTo>
                <a:lnTo>
                  <a:pt x="0" y="83307"/>
                </a:lnTo>
                <a:cubicBezTo>
                  <a:pt x="0" y="54686"/>
                  <a:pt x="23250" y="31474"/>
                  <a:pt x="51917" y="31474"/>
                </a:cubicBezTo>
                <a:lnTo>
                  <a:pt x="84033" y="31474"/>
                </a:lnTo>
                <a:lnTo>
                  <a:pt x="84033" y="9836"/>
                </a:lnTo>
                <a:cubicBezTo>
                  <a:pt x="84033" y="4426"/>
                  <a:pt x="88466" y="0"/>
                  <a:pt x="938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2097197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-477802" y="0"/>
            <a:ext cx="12983311" cy="6858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3000" p14:dur="1250">
        <p14:switch dir="r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13B5E6"/>
      </a:accent1>
      <a:accent2>
        <a:srgbClr val="13B5E6"/>
      </a:accent2>
      <a:accent3>
        <a:srgbClr val="13B5E6"/>
      </a:accent3>
      <a:accent4>
        <a:srgbClr val="13B5E6"/>
      </a:accent4>
      <a:accent5>
        <a:srgbClr val="13B5E6"/>
      </a:accent5>
      <a:accent6>
        <a:srgbClr val="13B5E6"/>
      </a:accent6>
      <a:hlink>
        <a:srgbClr val="0563C1"/>
      </a:hlink>
      <a:folHlink>
        <a:srgbClr val="954F72"/>
      </a:folHlink>
    </a:clrScheme>
    <a:fontScheme name="o2hqrve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​​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演示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演示文稿</dc:title>
  <dc:creator>Administrator</dc:creator>
  <cp:lastModifiedBy>二庄怀里的小废</cp:lastModifiedBy>
  <dcterms:created xsi:type="dcterms:W3CDTF">2018-08-22T00:26:00Z</dcterms:created>
  <dcterms:modified xsi:type="dcterms:W3CDTF">2020-04-21T10:18:54Z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2052-11.1.0.8567</vt:lpwstr>
  </property>
</Properties>
</file>