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saveSubsetFonts="1" strictFirstAndLastChars="0">
  <p:sldMasterIdLst>
    <p:sldMasterId id="2147483661" r:id="rId1"/>
  </p:sldMasterIdLst>
  <p:notesMasterIdLst>
    <p:notesMasterId r:id="rId2"/>
  </p:notesMasterIdLst>
  <p:sldIdLst>
    <p:sldId id="296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5" r:id="rId14"/>
  </p:sldIdLst>
  <p:sldSz cy="5143500" cx="9144000"/>
  <p:notesSz cx="6858000" cy="9144000"/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4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hlink="hlink" folHlink="folHlink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4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Google Shape;63;gf119a01caeff145_2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86" name="Google Shape;64;gf119a01caeff145_2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Google Shape;119;g24eac491670d93eb_2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6" name="Google Shape;120;g24eac491670d93eb_2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Google Shape;68;gf119a01caeff145_2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90" name="Google Shape;69;gf119a01caeff145_2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0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Google Shape;75;gf119a01caeff145_2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93" name="Google Shape;76;gf119a01caeff145_2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3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Google Shape;81;g24eac491670d93eb_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96" name="Google Shape;82;g24eac491670d93eb_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Google Shape;87;g24eac491670d93eb_4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99" name="Google Shape;88;g24eac491670d93eb_4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9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Google Shape;93;g24eac491670d93eb_3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03" name="Google Shape;94;g24eac491670d93eb_3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2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Google Shape;100;g24eac491670d93eb_1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06" name="Google Shape;101;g24eac491670d93eb_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Google Shape;106;g24eac491670d93eb_2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09" name="Google Shape;107;g24eac491670d93eb_2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8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Google Shape;112;g24eac491670d93eb_2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3" name="Google Shape;113;g24eac491670d93eb_2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30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algn="ctr"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algn="ctr"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algn="ctr"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algn="ctr"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algn="ctr"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algn="ctr"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algn="ctr"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algn="ctr"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48583" name="Google Shape;11;p2"/>
          <p:cNvSpPr txBox="1"/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48584" name="Google Shape;12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65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Google Shape;45;p11"/>
          <p:cNvSpPr txBox="1"/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algn="ctr"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8625" name="Google Shape;46;p11"/>
          <p:cNvSpPr txBox="1"/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algn="ctr"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algn="ctr"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algn="ctr"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algn="ctr"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algn="ctr"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algn="ctr"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algn="ctr"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algn="ctr"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/>
        </p:txBody>
      </p:sp>
      <p:sp>
        <p:nvSpPr>
          <p:cNvPr id="1048626" name="Google Shape;47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24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Google Shape;49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6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algn="ctr"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algn="ctr"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algn="ctr"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algn="ctr"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algn="ctr"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algn="ctr"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algn="ctr"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algn="ctr"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48621" name="Google Shape;15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6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  <p:sp>
        <p:nvSpPr>
          <p:cNvPr id="1048628" name="Google Shape;18;p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/>
        </p:txBody>
      </p:sp>
      <p:sp>
        <p:nvSpPr>
          <p:cNvPr id="1048629" name="Google Shape;19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67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  <p:sp>
        <p:nvSpPr>
          <p:cNvPr id="1048631" name="Google Shape;22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48632" name="Google Shape;23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48633" name="Google Shape;24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68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  <p:sp>
        <p:nvSpPr>
          <p:cNvPr id="1048635" name="Google Shape;27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62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48618" name="Google Shape;30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48619" name="Google Shape;31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69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48637" name="Google Shape;34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70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Google Shape;36;p9"/>
          <p:cNvSpPr/>
          <p:nvPr/>
        </p:nvSpPr>
        <p:spPr>
          <a:xfrm>
            <a:off x="4572000" y="-125"/>
            <a:ext cx="4572000" cy="5143500"/>
          </a:xfrm>
          <a:prstGeom prst="rect"/>
          <a:solidFill>
            <a:schemeClr val="l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639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algn="ctr"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algn="ctr"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algn="ctr"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algn="ctr"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algn="ctr"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algn="ctr"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algn="ctr"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algn="ctr"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8640" name="Google Shape;38;p9"/>
          <p:cNvSpPr txBox="1"/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48641" name="Google Shape;39;p9"/>
          <p:cNvSpPr txBox="1"/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/>
        </p:txBody>
      </p:sp>
      <p:sp>
        <p:nvSpPr>
          <p:cNvPr id="1048642" name="Google Shape;40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64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Google Shape;42;p10"/>
          <p:cNvSpPr txBox="1"/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lvl1pPr>
          </a:lstStyle>
          <a:p/>
        </p:txBody>
      </p:sp>
      <p:sp>
        <p:nvSpPr>
          <p:cNvPr id="1048623" name="Google Shape;43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</p:bgPr>
    </p:bg>
    <p:spTree>
      <p:nvGrpSpPr>
        <p:cNvPr id="12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4857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4857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  <a:noFill/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>
            <a:lvl1pPr algn="r" lvl="0">
              <a:buNone/>
              <a:defRPr sz="1000">
                <a:solidFill>
                  <a:schemeClr val="dk2"/>
                </a:solidFill>
              </a:defRPr>
            </a:lvl1pPr>
            <a:lvl2pPr algn="r" lvl="1">
              <a:buNone/>
              <a:defRPr sz="1000">
                <a:solidFill>
                  <a:schemeClr val="dk2"/>
                </a:solidFill>
              </a:defRPr>
            </a:lvl2pPr>
            <a:lvl3pPr algn="r" lvl="2">
              <a:buNone/>
              <a:defRPr sz="1000">
                <a:solidFill>
                  <a:schemeClr val="dk2"/>
                </a:solidFill>
              </a:defRPr>
            </a:lvl3pPr>
            <a:lvl4pPr algn="r" lvl="3">
              <a:buNone/>
              <a:defRPr sz="1000">
                <a:solidFill>
                  <a:schemeClr val="dk2"/>
                </a:solidFill>
              </a:defRPr>
            </a:lvl4pPr>
            <a:lvl5pPr algn="r" lvl="4">
              <a:buNone/>
              <a:defRPr sz="1000">
                <a:solidFill>
                  <a:schemeClr val="dk2"/>
                </a:solidFill>
              </a:defRPr>
            </a:lvl5pPr>
            <a:lvl6pPr algn="r" lvl="5">
              <a:buNone/>
              <a:defRPr sz="1000">
                <a:solidFill>
                  <a:schemeClr val="dk2"/>
                </a:solidFill>
              </a:defRPr>
            </a:lvl6pPr>
            <a:lvl7pPr algn="r" lvl="6">
              <a:buNone/>
              <a:defRPr sz="1000">
                <a:solidFill>
                  <a:schemeClr val="dk2"/>
                </a:solidFill>
              </a:defRPr>
            </a:lvl7pPr>
            <a:lvl8pPr algn="r" lvl="7">
              <a:buNone/>
              <a:defRPr sz="1000">
                <a:solidFill>
                  <a:schemeClr val="dk2"/>
                </a:solidFill>
              </a:defRPr>
            </a:lvl8pPr>
            <a:lvl9pPr algn="r" lvl="8">
              <a:buNone/>
              <a:defRPr sz="1000">
                <a:solidFill>
                  <a:schemeClr val="dk2"/>
                </a:solidFill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8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9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5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6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"/>
          <p:cNvSpPr>
            <a:spLocks noGrp="1"/>
          </p:cNvSpPr>
          <p:nvPr>
            <p:ph type="ctrTitle"/>
          </p:nvPr>
        </p:nvSpPr>
        <p:spPr>
          <a:xfrm>
            <a:off x="311700" y="923754"/>
            <a:ext cx="8520600" cy="1133118"/>
          </a:xfrm>
        </p:spPr>
        <p:txBody>
          <a:bodyPr/>
          <a:p>
            <a:r>
              <a:rPr lang="en-US"/>
              <a:t>S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endParaRPr lang="en-US"/>
          </a:p>
        </p:txBody>
      </p:sp>
      <p:sp>
        <p:nvSpPr>
          <p:cNvPr id="1048646" name=""/>
          <p:cNvSpPr>
            <a:spLocks noGrp="1"/>
          </p:cNvSpPr>
          <p:nvPr>
            <p:ph type="subTitle" idx="1"/>
          </p:nvPr>
        </p:nvSpPr>
        <p:spPr>
          <a:xfrm>
            <a:off x="311700" y="2000793"/>
            <a:ext cx="8520600" cy="2957707"/>
          </a:xfrm>
        </p:spPr>
        <p:txBody>
          <a:bodyPr/>
          <a:p>
            <a:r>
              <a:rPr lang="en-US"/>
              <a:t>M</a:t>
            </a:r>
            <a:r>
              <a:rPr lang="en-US"/>
              <a:t>s</a:t>
            </a:r>
            <a:r>
              <a:rPr lang="en-US"/>
              <a:t>.</a:t>
            </a:r>
            <a:r>
              <a:rPr lang="en-US"/>
              <a:t>S</a:t>
            </a:r>
            <a:r>
              <a:rPr lang="en-US"/>
              <a:t>.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y</a:t>
            </a:r>
            <a:r>
              <a:rPr lang="en-US"/>
              <a:t>a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Assistant</a:t>
            </a:r>
            <a:r>
              <a:rPr lang="en-US"/>
              <a:t> </a:t>
            </a:r>
            <a:r>
              <a:rPr lang="en-US"/>
              <a:t>professor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  <a:p>
            <a:r>
              <a:rPr lang="en-US"/>
              <a:t>D</a:t>
            </a:r>
            <a:r>
              <a:rPr lang="en-US"/>
              <a:t>epartment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hion</a:t>
            </a:r>
            <a:r>
              <a:rPr lang="en-US"/>
              <a:t> </a:t>
            </a:r>
            <a:r>
              <a:rPr lang="en-US"/>
              <a:t>Technology</a:t>
            </a:r>
            <a:r>
              <a:rPr lang="en-US"/>
              <a:t> </a:t>
            </a:r>
            <a:r>
              <a:rPr lang="en-US"/>
              <a:t>And</a:t>
            </a:r>
            <a:r>
              <a:rPr lang="en-US"/>
              <a:t> </a:t>
            </a:r>
            <a:r>
              <a:rPr lang="en-US"/>
              <a:t>Costume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igning</a:t>
            </a:r>
            <a:r>
              <a:rPr lang="en-US"/>
              <a:t>,</a:t>
            </a:r>
            <a:endParaRPr lang="en-US"/>
          </a:p>
          <a:p>
            <a:r>
              <a:rPr lang="en-US"/>
              <a:t>B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ours</a:t>
            </a:r>
            <a:r>
              <a:rPr lang="en-US"/>
              <a:t> </a:t>
            </a:r>
            <a:r>
              <a:rPr lang="en-US"/>
              <a:t>College</a:t>
            </a:r>
            <a:r>
              <a:rPr lang="en-US"/>
              <a:t> </a:t>
            </a:r>
            <a:r>
              <a:rPr lang="en-US"/>
              <a:t>for</a:t>
            </a:r>
            <a:r>
              <a:rPr lang="en-US"/>
              <a:t> </a:t>
            </a:r>
            <a:r>
              <a:rPr lang="en-US"/>
              <a:t>women</a:t>
            </a:r>
            <a:r>
              <a:rPr lang="en-US"/>
              <a:t>,</a:t>
            </a:r>
            <a:endParaRPr lang="en-US"/>
          </a:p>
          <a:p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j</a:t>
            </a:r>
            <a:r>
              <a:rPr lang="en-US"/>
              <a:t>avur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Google Shape;109;p22"/>
          <p:cNvSpPr txBox="1"/>
          <p:nvPr/>
        </p:nvSpPr>
        <p:spPr>
          <a:xfrm>
            <a:off x="0" y="0"/>
            <a:ext cx="8495400" cy="11604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4300" lang="en-GB">
                <a:latin typeface="Impact"/>
                <a:ea typeface="Impact"/>
                <a:cs typeface="Impact"/>
                <a:sym typeface="Impact"/>
              </a:rPr>
              <a:t>VISUAL MERCHANDISING</a:t>
            </a:r>
            <a:endParaRPr sz="43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2097160" name="Google Shape;110;p22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152400" y="950825"/>
            <a:ext cx="8495401" cy="38767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Google Shape;115;p23"/>
          <p:cNvSpPr txBox="1"/>
          <p:nvPr/>
        </p:nvSpPr>
        <p:spPr>
          <a:xfrm>
            <a:off x="190150" y="205250"/>
            <a:ext cx="7819800" cy="7752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4300" lang="en-GB">
                <a:latin typeface="Impact"/>
                <a:ea typeface="Impact"/>
                <a:cs typeface="Impact"/>
                <a:sym typeface="Impact"/>
              </a:rPr>
              <a:t>RETAIL MERCHANDISING</a:t>
            </a:r>
            <a:endParaRPr sz="43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48611" name="Google Shape;116;p23"/>
          <p:cNvSpPr txBox="1"/>
          <p:nvPr/>
        </p:nvSpPr>
        <p:spPr>
          <a:xfrm>
            <a:off x="914399" y="2150225"/>
            <a:ext cx="7315200" cy="8535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pic>
        <p:nvPicPr>
          <p:cNvPr id="2097161" name="Google Shape;117;p23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533400" y="980450"/>
            <a:ext cx="8610600" cy="401065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Google Shape;122;p24"/>
          <p:cNvSpPr txBox="1"/>
          <p:nvPr/>
        </p:nvSpPr>
        <p:spPr>
          <a:xfrm>
            <a:off x="2660275" y="1686525"/>
            <a:ext cx="5569200" cy="13173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4900" lang="en-GB">
                <a:latin typeface="Lobster"/>
                <a:ea typeface="Lobster"/>
                <a:cs typeface="Lobster"/>
                <a:sym typeface="Lobster"/>
              </a:rPr>
              <a:t>Thank you</a:t>
            </a:r>
            <a:endParaRPr sz="49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Google Shape;61;p14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1686181" y="848408"/>
            <a:ext cx="7029765" cy="4295092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Google Shape;66;p15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Google Shape;71;p16"/>
          <p:cNvSpPr txBox="1"/>
          <p:nvPr/>
        </p:nvSpPr>
        <p:spPr>
          <a:xfrm>
            <a:off x="914399" y="2150225"/>
            <a:ext cx="7315200" cy="8535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588" name="Google Shape;72;p16"/>
          <p:cNvSpPr txBox="1"/>
          <p:nvPr/>
        </p:nvSpPr>
        <p:spPr>
          <a:xfrm flipH="1">
            <a:off x="0" y="-70275"/>
            <a:ext cx="7539600" cy="9276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4000" lang="en-GB">
                <a:latin typeface="Impact"/>
                <a:ea typeface="Impact"/>
                <a:cs typeface="Impact"/>
                <a:sym typeface="Impact"/>
              </a:rPr>
              <a:t>COSTING</a:t>
            </a:r>
            <a:endParaRPr sz="40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2097154" name="Google Shape;73;p16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152400" y="606733"/>
            <a:ext cx="8077200" cy="4384366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Google Shape;78;p17"/>
          <p:cNvSpPr txBox="1"/>
          <p:nvPr/>
        </p:nvSpPr>
        <p:spPr>
          <a:xfrm>
            <a:off x="316000" y="0"/>
            <a:ext cx="6206700" cy="10359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-482600" lvl="0" marL="457200" rtl="0">
              <a:spcBef>
                <a:spcPts val="0"/>
              </a:spcBef>
              <a:spcAft>
                <a:spcPts val="0"/>
              </a:spcAft>
              <a:buSzPts val="4000"/>
              <a:buFont typeface="Impact"/>
              <a:buChar char="●"/>
            </a:pPr>
            <a:r>
              <a:rPr sz="4000" lang="en-GB">
                <a:latin typeface="Impact"/>
                <a:ea typeface="Impact"/>
                <a:cs typeface="Impact"/>
                <a:sym typeface="Impact"/>
              </a:rPr>
              <a:t>COSTING TYPES</a:t>
            </a:r>
            <a:endParaRPr sz="40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2097155" name="Google Shape;79;p17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316000" y="759025"/>
            <a:ext cx="7913700" cy="438447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Google Shape;84;p18"/>
          <p:cNvSpPr txBox="1"/>
          <p:nvPr/>
        </p:nvSpPr>
        <p:spPr>
          <a:xfrm>
            <a:off x="193125" y="0"/>
            <a:ext cx="6152400" cy="10620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4200" lang="en-GB">
                <a:latin typeface="Impact"/>
                <a:ea typeface="Impact"/>
                <a:cs typeface="Impact"/>
                <a:sym typeface="Impact"/>
              </a:rPr>
              <a:t>GARMENT COSTING</a:t>
            </a:r>
            <a:endParaRPr sz="42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2097156" name="Google Shape;85;p18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152400" y="646250"/>
            <a:ext cx="8577124" cy="449725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Google Shape;90;p19"/>
          <p:cNvSpPr txBox="1"/>
          <p:nvPr/>
        </p:nvSpPr>
        <p:spPr>
          <a:xfrm>
            <a:off x="248450" y="0"/>
            <a:ext cx="8551800" cy="10497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5000" lang="en-GB">
                <a:latin typeface="Impact"/>
                <a:ea typeface="Impact"/>
                <a:cs typeface="Impact"/>
                <a:sym typeface="Impact"/>
              </a:rPr>
              <a:t>QUALITY ASSURANCE</a:t>
            </a:r>
            <a:endParaRPr sz="50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2097157" name="Google Shape;91;p19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248450" y="757025"/>
            <a:ext cx="8551800" cy="438647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Google Shape;96;p20"/>
          <p:cNvSpPr txBox="1"/>
          <p:nvPr/>
        </p:nvSpPr>
        <p:spPr>
          <a:xfrm>
            <a:off x="0" y="0"/>
            <a:ext cx="6491100" cy="9942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</a:p>
        </p:txBody>
      </p:sp>
      <p:sp>
        <p:nvSpPr>
          <p:cNvPr id="1048601" name="Google Shape;97;p20"/>
          <p:cNvSpPr txBox="1"/>
          <p:nvPr/>
        </p:nvSpPr>
        <p:spPr>
          <a:xfrm>
            <a:off x="248450" y="0"/>
            <a:ext cx="7981200" cy="2989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4100" lang="en-GB">
                <a:latin typeface="Impact"/>
                <a:ea typeface="Impact"/>
                <a:cs typeface="Impact"/>
                <a:sym typeface="Impact"/>
              </a:rPr>
              <a:t>MERCHANDISING</a:t>
            </a:r>
            <a:endParaRPr sz="41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2097158" name="Google Shape;98;p20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1132951" y="702850"/>
            <a:ext cx="7293049" cy="423287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Google Shape;103;p21"/>
          <p:cNvSpPr txBox="1"/>
          <p:nvPr/>
        </p:nvSpPr>
        <p:spPr>
          <a:xfrm>
            <a:off x="0" y="0"/>
            <a:ext cx="7470600" cy="12039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sz="4300" lang="en-GB">
                <a:latin typeface="Impact"/>
                <a:ea typeface="Impact"/>
                <a:cs typeface="Impact"/>
                <a:sym typeface="Impact"/>
              </a:rPr>
              <a:t>RESPONSIBILITIES OF MERCHANDISER</a:t>
            </a:r>
            <a:endParaRPr sz="43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2097159" name="Google Shape;104;p21"/>
          <p:cNvPicPr preferRelativeResize="0">
            <a:picLocks/>
          </p:cNvPicPr>
          <p:nvPr/>
        </p:nvPicPr>
        <p:blipFill>
          <a:blip xmlns:r="http://schemas.openxmlformats.org/officeDocument/2006/relationships" r:embed="rId1">
            <a:alphaModFix/>
          </a:blip>
          <a:stretch>
            <a:fillRect/>
          </a:stretch>
        </p:blipFill>
        <p:spPr>
          <a:xfrm>
            <a:off x="152400" y="1393825"/>
            <a:ext cx="7789750" cy="370462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2020-05-31T11:26:45Z</dcterms:created>
  <dcterms:modified xsi:type="dcterms:W3CDTF">2020-06-01T09:43:09Z</dcterms:modified>
</cp:coreProperties>
</file>