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7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799F1-03A0-4FC0-AA4C-9B801E68395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03CC9-348A-475A-A8BA-046F10773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03CC9-348A-475A-A8BA-046F1077375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FE5A-0540-4046-984E-D786A4AA52D0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CAC240-6126-468A-886D-D7CB79821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FE5A-0540-4046-984E-D786A4AA52D0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C240-6126-468A-886D-D7CB79821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FE5A-0540-4046-984E-D786A4AA52D0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C240-6126-468A-886D-D7CB79821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FE5A-0540-4046-984E-D786A4AA52D0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CAC240-6126-468A-886D-D7CB79821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FE5A-0540-4046-984E-D786A4AA52D0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C240-6126-468A-886D-D7CB798212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FE5A-0540-4046-984E-D786A4AA52D0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C240-6126-468A-886D-D7CB79821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FE5A-0540-4046-984E-D786A4AA52D0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6CAC240-6126-468A-886D-D7CB798212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FE5A-0540-4046-984E-D786A4AA52D0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C240-6126-468A-886D-D7CB79821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FE5A-0540-4046-984E-D786A4AA52D0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C240-6126-468A-886D-D7CB79821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FE5A-0540-4046-984E-D786A4AA52D0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C240-6126-468A-886D-D7CB79821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FE5A-0540-4046-984E-D786A4AA52D0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C240-6126-468A-886D-D7CB798212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9EFE5A-0540-4046-984E-D786A4AA52D0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CAC240-6126-468A-886D-D7CB798212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305800" cy="57912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Course            : MSW(SOCIAL WORK)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Semester         : II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Course Detail  : Core Course V(cc-v)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Course Title     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Community Organization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And Social Action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Unit                 : Social Action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952999"/>
            <a:ext cx="7854696" cy="717111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C:\Users\GOPIUMA\Desktop\new\IMG-20200508-WA00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120</TotalTime>
  <Words>6</Words>
  <Application>Microsoft Office PowerPoint</Application>
  <PresentationFormat>On-screen Show (4:3)</PresentationFormat>
  <Paragraphs>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Trek</vt:lpstr>
      <vt:lpstr>Course            : MSW(SOCIAL WORK)  Semester         : II  Course Detail  : Core Course V(cc-v)  Course Title     : Community Organization                                       And Social Action  Unit                 : Social Action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 ACTION</dc:title>
  <dc:creator>GOPIUMA</dc:creator>
  <cp:lastModifiedBy>GOPIUMA</cp:lastModifiedBy>
  <cp:revision>17</cp:revision>
  <dcterms:created xsi:type="dcterms:W3CDTF">2020-05-08T12:01:28Z</dcterms:created>
  <dcterms:modified xsi:type="dcterms:W3CDTF">2020-05-09T13:08:26Z</dcterms:modified>
</cp:coreProperties>
</file>