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110D11-9AB1-4B3C-806C-AA2136CE45A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BF42456-6BF6-4207-A72C-DFE30FD3A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Course                : MSW(SOCIAL WORK)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semester             : IV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077200" cy="25145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Course Detail    : Core Course XIII(CC-XIIID)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Course Title      : Organizational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                  : Organizational Development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Organizational change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Environmental forces that are requiring managers to implement comprehensive change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There are two views on change;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people and organizations often resist change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this resistance can be over come?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Causes for organizational change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I-external Forces For Change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Competitive Market Place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In Technology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Physical,social,political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Economic Environment.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Ii-internal Forces For Change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In Tool, Machines And Equipments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In Methods And Procedures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In Managerial Personnel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In Formal Organization Structure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In Informal Organization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 of organizational change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According to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lewin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following three stages in initiating and establishing  any change in the organizations which are;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Unfreezing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If is process of preparation for change through disconfirmation of the old practices,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Attitudes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Changing or moving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The planned change is initiated and carried out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Refreezing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This phase ensures that the planned change introduced is working satisfactorily.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Concept Of  Organizational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works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kaith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organizational development is an intervention strategy that uses group process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the whole culture of an organizational in order to bring about a planned change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Definition of organizational development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burke organizational development is a planned process if change in an organization’s culture through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utilis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science technology, research theory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Characteristics  Of Organizational Development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Focus On The Whole Organization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Systems Organization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Change Agent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 Solving Strategy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Experiential Learning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Process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 Back (a)Contingency Orientation(b) Team Built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Objectives Of Organizational Development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improve the organization’s capacity to handle its internal and external functioning and relationships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improve interpersonal and group processes.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improve more effective communication.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ensure ability to cope with organizational problems of all kinds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 of organizational development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A typical complete 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progarmme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includes the following steps which are presented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inbriof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following lines;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Initial diagnosis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collection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feedback and confrontation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 planning and problem solving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Team building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Intergroup development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 and follow-up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Interventions Of Organizational Development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OD interventions can be classified in to two broad categories which are,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Structural techniques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process techniques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STRUCTURAL TECHNIQUES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Centralization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Decentralization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Widening Of Span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Contral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Job Redesign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Job Enlargement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762000"/>
          </a:xfrm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process techniques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 startAt="6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Job Enrichment</a:t>
            </a:r>
          </a:p>
          <a:p>
            <a:pPr marL="514350" indent="-514350">
              <a:buFont typeface="+mj-lt"/>
              <a:buAutoNum type="alphaLcParenR" startAt="6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Integrated Work Teams</a:t>
            </a:r>
          </a:p>
          <a:p>
            <a:pPr marL="514350" indent="-514350">
              <a:buFont typeface="+mj-lt"/>
              <a:buAutoNum type="alphaLcParenR" startAt="6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Quality Circles</a:t>
            </a:r>
          </a:p>
          <a:p>
            <a:pPr marL="514350" indent="-514350">
              <a:buFont typeface="+mj-lt"/>
              <a:buAutoNum type="alphaLcParenR" startAt="6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Compressive Work Week</a:t>
            </a:r>
          </a:p>
          <a:p>
            <a:pPr marL="514350" indent="-514350">
              <a:buFont typeface="+mj-lt"/>
              <a:buAutoNum type="alphaLcParenR" startAt="6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Sensitivity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Survey Feedback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 Consultation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Team Building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 Group Development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Quality circles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of the most widely practiced applications of problem solving teams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work teams of 8 to 10 employees and supervisors who have a shared area of  responsibility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work teams are meet regularly to discuss their quality problems, investigate cause of the problems, recommend solutions and  take corrective actions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293</TotalTime>
  <Words>483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Course                : MSW(SOCIAL WORK)     semester             : IV</vt:lpstr>
      <vt:lpstr>Concept Of  Organizational Development</vt:lpstr>
      <vt:lpstr>Definition of organizational development</vt:lpstr>
      <vt:lpstr>Characteristics  Of Organizational Development</vt:lpstr>
      <vt:lpstr>Objectives Of Organizational Development</vt:lpstr>
      <vt:lpstr>Process of organizational development</vt:lpstr>
      <vt:lpstr>Interventions Of Organizational Development</vt:lpstr>
      <vt:lpstr>Human process techniques</vt:lpstr>
      <vt:lpstr>Quality circles</vt:lpstr>
      <vt:lpstr>Organizational change</vt:lpstr>
      <vt:lpstr>Causes for organizational change</vt:lpstr>
      <vt:lpstr>Process of organizational change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                  :   MSW(SOCIAL WORK)  semester                  :   IV  course detail            : core courseXIII(CC-XIIID)  course title               : organizational behaviour  unit                           :V-organizational development and                                                                                                                                                             organizational change</dc:title>
  <dc:creator>GOPIUMA</dc:creator>
  <cp:lastModifiedBy>GOPIUMA</cp:lastModifiedBy>
  <cp:revision>42</cp:revision>
  <dcterms:created xsi:type="dcterms:W3CDTF">2020-05-09T07:43:57Z</dcterms:created>
  <dcterms:modified xsi:type="dcterms:W3CDTF">2020-05-09T14:03:53Z</dcterms:modified>
</cp:coreProperties>
</file>