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58603C-1621-4834-A151-C56A9805CD92}" type="datetimeFigureOut">
              <a:rPr lang="en-US" smtClean="0"/>
              <a:pPr/>
              <a:t>5/9/2020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4A9E74-A3A2-40BE-BF9A-127726E6FA3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58603C-1621-4834-A151-C56A9805CD92}" type="datetimeFigureOut">
              <a:rPr lang="en-US" smtClean="0"/>
              <a:pPr/>
              <a:t>5/9/2020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4A9E74-A3A2-40BE-BF9A-127726E6FA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58603C-1621-4834-A151-C56A9805CD92}" type="datetimeFigureOut">
              <a:rPr lang="en-US" smtClean="0"/>
              <a:pPr/>
              <a:t>5/9/2020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4A9E74-A3A2-40BE-BF9A-127726E6FA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58603C-1621-4834-A151-C56A9805CD92}" type="datetimeFigureOut">
              <a:rPr lang="en-US" smtClean="0"/>
              <a:pPr/>
              <a:t>5/9/2020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4A9E74-A3A2-40BE-BF9A-127726E6FA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58603C-1621-4834-A151-C56A9805CD92}" type="datetimeFigureOut">
              <a:rPr lang="en-US" smtClean="0"/>
              <a:pPr/>
              <a:t>5/9/2020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4A9E74-A3A2-40BE-BF9A-127726E6FA3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58603C-1621-4834-A151-C56A9805CD92}" type="datetimeFigureOut">
              <a:rPr lang="en-US" smtClean="0"/>
              <a:pPr/>
              <a:t>5/9/2020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4A9E74-A3A2-40BE-BF9A-127726E6FA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58603C-1621-4834-A151-C56A9805CD92}" type="datetimeFigureOut">
              <a:rPr lang="en-US" smtClean="0"/>
              <a:pPr/>
              <a:t>5/9/2020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4A9E74-A3A2-40BE-BF9A-127726E6FA3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58603C-1621-4834-A151-C56A9805CD92}" type="datetimeFigureOut">
              <a:rPr lang="en-US" smtClean="0"/>
              <a:pPr/>
              <a:t>5/9/2020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4A9E74-A3A2-40BE-BF9A-127726E6FA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58603C-1621-4834-A151-C56A9805CD92}" type="datetimeFigureOut">
              <a:rPr lang="en-US" smtClean="0"/>
              <a:pPr/>
              <a:t>5/9/2020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4A9E74-A3A2-40BE-BF9A-127726E6FA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58603C-1621-4834-A151-C56A9805CD92}" type="datetimeFigureOut">
              <a:rPr lang="en-US" smtClean="0"/>
              <a:pPr/>
              <a:t>5/9/2020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4A9E74-A3A2-40BE-BF9A-127726E6FA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A58603C-1621-4834-A151-C56A9805CD92}" type="datetimeFigureOut">
              <a:rPr lang="en-US" smtClean="0"/>
              <a:pPr/>
              <a:t>5/9/2020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44A9E74-A3A2-40BE-BF9A-127726E6FA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A58603C-1621-4834-A151-C56A9805CD92}" type="datetimeFigureOut">
              <a:rPr lang="en-US" smtClean="0"/>
              <a:pPr/>
              <a:t>5/9/2020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44A9E74-A3A2-40BE-BF9A-127726E6FA3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857232"/>
            <a:ext cx="7772400" cy="200026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Course            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Msw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(Social Work)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Semester         : IV</a:t>
            </a:r>
            <a:endParaRPr lang="en-IN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143116"/>
            <a:ext cx="7486680" cy="2852742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Course Detail  : Elective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Coures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EC-IV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Course Title     : Disaster Management 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                  : Policies And Role Of 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Government Sectors</a:t>
            </a:r>
            <a:endParaRPr lang="en-I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The United Nations High Commission for Refugees (UNHCR) provides international&#10;protection and assistance for refugees, s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The DM Act (Disaster Management Act), 2005 made the statutory provisions for the constitution&#10;of the National Disaster R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Levels of Disasters&#10;The disaster management and its planning at various tiers must take&#10;into account the vulnerability of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0585"/>
            <a:ext cx="9255108" cy="6948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4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dirty="0" err="1" smtClean="0"/>
              <a:t>Mrs.M.Vanitha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smtClean="0"/>
              <a:t>Assistant Professor</a:t>
            </a:r>
            <a:r>
              <a:rPr lang="en-US" dirty="0" smtClean="0"/>
              <a:t>,</a:t>
            </a:r>
            <a:endParaRPr lang="en-IN" dirty="0" smtClean="0"/>
          </a:p>
          <a:p>
            <a:pPr>
              <a:buNone/>
            </a:pPr>
            <a:r>
              <a:rPr lang="en-US" dirty="0" smtClean="0"/>
              <a:t>					Dept of MSW,</a:t>
            </a:r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dirty="0" err="1" smtClean="0"/>
              <a:t>Adaikalamatha</a:t>
            </a:r>
            <a:r>
              <a:rPr lang="en-US" dirty="0" smtClean="0"/>
              <a:t> College.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dal Agencies for Disaster Management&#10; Floods : Ministry of Water Resources, CWC&#10; Cyclones : Indian Meteorological Dep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62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ole of Central and State Govts.&#10; Basic responsibility for rescue, relief and rehabilitation&#10;with the State Governments .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unding Mechanisms&#10; The existing scheme, based on the&#10;recommendations of the Eleventh Finance&#10;Commission, is valid for t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ovt.’s approach to Disaster&#10;Management&#10; Change in orientation from a primarily relief-centric approach&#10;to a holistic ap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• NGOs are active in responding to various disasters in different&#10;phases.&#10;• In the pre – disaster phase should include aw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• NGOs have also started to collaborate with corporate entities in&#10;Public-Private Partnership (PPP) projects and Corporat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ilitary IOs&#10;Religion Business&#10;Host&#10;Countries&#10;Government&#10;NGOs&#10;Zone of Collaboration/Coordinatio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346"/>
            <a:ext cx="8858280" cy="6650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The Office for the Coordination of Humanitarian Affairs (OCHA) in&#10;collaboration with the Inter-Agency Standing Committe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55</TotalTime>
  <Words>25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Metro</vt:lpstr>
      <vt:lpstr>Course            : Msw(Social Work) Semester         : IV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     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DISASTER MANAGEMENT</dc:title>
  <dc:creator>MUTHUSAMY</dc:creator>
  <cp:lastModifiedBy>GOPIUMA</cp:lastModifiedBy>
  <cp:revision>10</cp:revision>
  <dcterms:created xsi:type="dcterms:W3CDTF">2020-05-08T10:46:35Z</dcterms:created>
  <dcterms:modified xsi:type="dcterms:W3CDTF">2020-05-09T14:48:49Z</dcterms:modified>
</cp:coreProperties>
</file>