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4" r:id="rId3"/>
    <p:sldId id="275" r:id="rId4"/>
    <p:sldId id="260" r:id="rId5"/>
    <p:sldId id="257" r:id="rId6"/>
    <p:sldId id="258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56" autoAdjust="0"/>
    <p:restoredTop sz="94670" autoAdjust="0"/>
  </p:normalViewPr>
  <p:slideViewPr>
    <p:cSldViewPr>
      <p:cViewPr varScale="1">
        <p:scale>
          <a:sx n="65" d="100"/>
          <a:sy n="65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7741DF-953B-484E-BC98-1708E44119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08926-535C-4497-95EC-FF4271974E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DEDF-B863-4CF0-A1A1-7EB869F526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31ED6-C4A0-4138-B44A-0F65C876CC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D65C8-710C-4E42-AC35-F91A466D01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43D65-5084-40FC-AC43-32009552CD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3EF9-0868-4B5D-BDB3-70330186C0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14A2-4541-40E3-9EC1-945D46B7BB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D8B9-7FA4-43E8-AFAA-B125AA151E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8A9B-DB55-4F9B-B9C6-ADD7FC90F0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F40B-361E-4BEC-A3AA-DD48120A6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9FBDC4F-3DF3-4FF0-A357-9A41BE6E9A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620000" cy="2362200"/>
          </a:xfrm>
        </p:spPr>
        <p:txBody>
          <a:bodyPr/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Prof. P.GNANASEKARAN</a:t>
            </a:r>
            <a:b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KRISHNA COLLEGE OF ARTS AND SCIENCE, KADAVUR(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Tk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), KARUR.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400"/>
              <a:t>   </a:t>
            </a:r>
            <a:r>
              <a:rPr lang="en-US" sz="3600" b="1" u="sng"/>
              <a:t>Operating System:</a:t>
            </a:r>
          </a:p>
          <a:p>
            <a:pPr>
              <a:lnSpc>
                <a:spcPct val="90000"/>
              </a:lnSpc>
            </a:pPr>
            <a:r>
              <a:rPr lang="en-US" sz="2400"/>
              <a:t>Operating System is a software, which makes a computer to actually work.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is the software the enables all the programs we use.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OS organizes and controls the hardware.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OS acts as an interface between the application programs and the machine hardware.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u="sng"/>
              <a:t>Examples:</a:t>
            </a:r>
            <a:r>
              <a:rPr lang="en-US" sz="2400"/>
              <a:t> Windows, Linux, Unix and Mac OS,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 (contd):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/>
        </p:nvGraphicFramePr>
        <p:xfrm>
          <a:off x="1524000" y="2819400"/>
          <a:ext cx="6096000" cy="294132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Languages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Languages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‘C’ 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‘C’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‘Pascal’ 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Machine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FORTRAN 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C++ 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 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914400" y="1219200"/>
            <a:ext cx="7315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1" u="sng"/>
              <a:t>Compiler:</a:t>
            </a:r>
            <a:r>
              <a:rPr lang="en-US" sz="2400"/>
              <a:t> A compiler is a program that reads a program in one language – the source language and translates into an equivalent program in another language – the target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 (contd):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/>
              <a:t>   </a:t>
            </a:r>
            <a:r>
              <a:rPr lang="en-US" sz="2400" b="1" u="sng"/>
              <a:t>Loader:</a:t>
            </a:r>
            <a:r>
              <a:rPr lang="en-US" sz="2400"/>
              <a:t> A loader is the part of an operating system that is responsible for loading programs into memory, preparing them for execution and then executing them.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The loader is usually a part of the operating system's kernel and usually is loaded at system boot time and stays in memory until the system is rebooted, shut down, or powered off.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In Unix, the loader is the handler for the system call </a:t>
            </a:r>
            <a:r>
              <a:rPr lang="en-US" sz="2400" b="1"/>
              <a:t>execve()</a:t>
            </a:r>
            <a:r>
              <a:rPr lang="en-US" sz="2400"/>
              <a:t>.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 (contd):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/>
              <a:t>   </a:t>
            </a:r>
            <a:r>
              <a:rPr lang="en-US" sz="2400" b="1" u="sng"/>
              <a:t>Linker:</a:t>
            </a:r>
            <a:r>
              <a:rPr lang="en-US" sz="2400"/>
              <a:t> A </a:t>
            </a:r>
            <a:r>
              <a:rPr lang="en-US" sz="2400" b="1"/>
              <a:t>linker</a:t>
            </a:r>
            <a:r>
              <a:rPr lang="en-US" sz="2400"/>
              <a:t> or </a:t>
            </a:r>
            <a:r>
              <a:rPr lang="en-US" sz="2400" b="1"/>
              <a:t>link editor</a:t>
            </a:r>
            <a:r>
              <a:rPr lang="en-US" sz="2400"/>
              <a:t> is a program that takes one or more objects generated by compilers and assembles them into a single executable program.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Linkers can take objects from a collection called a </a:t>
            </a:r>
            <a:r>
              <a:rPr lang="en-US" sz="2400" i="1"/>
              <a:t>library</a:t>
            </a:r>
            <a:r>
              <a:rPr lang="en-US" sz="2400"/>
              <a:t>. The objects are program modules containing machine code and information for the linker.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The linker takes care of arranging the objects in a program's address space.</a:t>
            </a:r>
            <a:endParaRPr lang="en-US" sz="24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 (contd):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/>
              <a:t>     </a:t>
            </a:r>
            <a:r>
              <a:rPr lang="en-US" sz="3600" b="1" u="sng"/>
              <a:t>Interpreter:</a:t>
            </a:r>
            <a:r>
              <a:rPr lang="en-US" sz="2800"/>
              <a:t> An </a:t>
            </a:r>
            <a:r>
              <a:rPr lang="en-US" sz="2800" b="1"/>
              <a:t>interpreter</a:t>
            </a:r>
            <a:r>
              <a:rPr lang="en-US" sz="2800"/>
              <a:t> is a computer program that translates and executes instructions written in a computer programming language line-by-line, unit by unit etc.,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    An interpreter needs to be able to analyze, or parse, instructions written in the source language.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     </a:t>
            </a:r>
            <a:r>
              <a:rPr lang="en-US" sz="2800" u="sng"/>
              <a:t>Example:</a:t>
            </a:r>
            <a:r>
              <a:rPr lang="en-US" sz="2800"/>
              <a:t>  Lisp systems, etc.,</a:t>
            </a:r>
            <a:endParaRPr lang="en-US" sz="28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Application Software: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>
                <a:latin typeface="Times New Roman" pitchFamily="18" charset="0"/>
              </a:rPr>
              <a:t>    </a:t>
            </a:r>
            <a:r>
              <a:rPr lang="en-US" sz="3200" b="1" u="sng"/>
              <a:t>Word Processors:</a:t>
            </a:r>
            <a:r>
              <a:rPr lang="en-US" sz="200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cs typeface="Times New Roman" pitchFamily="18" charset="0"/>
              </a:rPr>
              <a:t>	</a:t>
            </a:r>
            <a:r>
              <a:rPr lang="en-US" sz="2400">
                <a:cs typeface="Times New Roman" pitchFamily="18" charset="0"/>
              </a:rPr>
              <a:t>Word processing is a tool that helps user in creating, editing, and printing documents. Word processors will normally have the following capabilities built into them: </a:t>
            </a:r>
            <a:r>
              <a:rPr lang="en-US" sz="2400"/>
              <a:t>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Spell checking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Standard layouts for normal documents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Have some characters appear in bold print, italics, or underlined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Center lines, make text line up on the left side of the paper, or the right side of the paper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Save the document so it can be used again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print the document. </a:t>
            </a:r>
          </a:p>
          <a:p>
            <a:pPr lvl="4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Examples: </a:t>
            </a:r>
            <a:r>
              <a:rPr lang="en-US" sz="2400">
                <a:cs typeface="Times New Roman" pitchFamily="18" charset="0"/>
              </a:rPr>
              <a:t>WordPerfect and Microsoft Word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Application Software</a:t>
            </a:r>
            <a:br>
              <a:rPr lang="en-US" sz="4000" b="1" u="sng">
                <a:latin typeface="Arial" charset="0"/>
              </a:rPr>
            </a:br>
            <a:r>
              <a:rPr lang="en-US" sz="4000" b="1" u="sng">
                <a:latin typeface="Arial" charset="0"/>
              </a:rPr>
              <a:t> (contd…):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/>
              <a:t>   </a:t>
            </a:r>
            <a:r>
              <a:rPr lang="en-US" sz="3200" b="1" u="sng"/>
              <a:t>Spreadsheets:</a:t>
            </a:r>
            <a:r>
              <a:rPr lang="en-US" b="1" u="sng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The spreadsheet packages are designed to use numbers and formulas to do calculations with ease. Examples of spreadsheets include: </a:t>
            </a:r>
          </a:p>
          <a:p>
            <a:pPr lvl="4"/>
            <a:r>
              <a:rPr lang="en-US" sz="2400"/>
              <a:t>Budgets </a:t>
            </a:r>
          </a:p>
          <a:p>
            <a:pPr lvl="4"/>
            <a:r>
              <a:rPr lang="en-US" sz="2400"/>
              <a:t>Payrolls </a:t>
            </a:r>
          </a:p>
          <a:p>
            <a:pPr lvl="4"/>
            <a:r>
              <a:rPr lang="en-US" sz="2400"/>
              <a:t>Grade Calculations </a:t>
            </a:r>
          </a:p>
          <a:p>
            <a:pPr lvl="4"/>
            <a:r>
              <a:rPr lang="en-US" sz="2400"/>
              <a:t>Address Lists 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 The most commonly used spreadsheet programs are Microsoft Excel and Lotus 123.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Application Software</a:t>
            </a:r>
            <a:br>
              <a:rPr lang="en-US" sz="4000" b="1" u="sng">
                <a:latin typeface="Arial" charset="0"/>
              </a:rPr>
            </a:br>
            <a:r>
              <a:rPr lang="en-US" sz="4000" b="1" u="sng">
                <a:latin typeface="Arial" charset="0"/>
              </a:rPr>
              <a:t>(contd…):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500"/>
              <a:t>   </a:t>
            </a:r>
            <a:r>
              <a:rPr lang="en-US" sz="3200" b="1" u="sng">
                <a:cs typeface="Times New Roman" pitchFamily="18" charset="0"/>
              </a:rPr>
              <a:t>Graphic</a:t>
            </a:r>
            <a:r>
              <a:rPr lang="en-US" sz="3200" b="1" i="1" u="sng">
                <a:cs typeface="Times New Roman" pitchFamily="18" charset="0"/>
              </a:rPr>
              <a:t> </a:t>
            </a:r>
            <a:r>
              <a:rPr lang="en-US" sz="3200" b="1" u="sng">
                <a:cs typeface="Times New Roman" pitchFamily="18" charset="0"/>
              </a:rPr>
              <a:t>Presentations</a:t>
            </a:r>
            <a:r>
              <a:rPr lang="en-US" sz="3200" b="1" u="sng"/>
              <a:t>:</a:t>
            </a:r>
            <a:r>
              <a:rPr lang="en-US" sz="2400"/>
              <a:t>  </a:t>
            </a:r>
            <a:r>
              <a:rPr lang="en-US" sz="2400">
                <a:cs typeface="Times New Roman" pitchFamily="18" charset="0"/>
              </a:rPr>
              <a:t>The presentation programs can make giving presentations and using overheads easier.  Other uses include:  </a:t>
            </a:r>
          </a:p>
          <a:p>
            <a:pPr lvl="4"/>
            <a:r>
              <a:rPr lang="en-US" sz="2400"/>
              <a:t>Slide Shows </a:t>
            </a:r>
          </a:p>
          <a:p>
            <a:pPr lvl="4"/>
            <a:r>
              <a:rPr lang="en-US" sz="2400"/>
              <a:t>Repeating Computer Presentations on a computer monitor </a:t>
            </a:r>
          </a:p>
          <a:p>
            <a:pPr lvl="4"/>
            <a:r>
              <a:rPr lang="en-US" sz="2400"/>
              <a:t>Using Sound and animation in slide shows  </a:t>
            </a:r>
          </a:p>
          <a:p>
            <a:pPr lvl="4"/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The most recognized graphic presentation programs are Microsoft PowerPoint and Harvard Graphics. 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398587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Application Software</a:t>
            </a:r>
            <a:br>
              <a:rPr lang="en-US" sz="4000" b="1" u="sng">
                <a:latin typeface="Arial" charset="0"/>
              </a:rPr>
            </a:br>
            <a:r>
              <a:rPr lang="en-US" sz="4000" b="1" u="sng">
                <a:latin typeface="Arial" charset="0"/>
              </a:rPr>
              <a:t>(contd…):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</a:t>
            </a:r>
            <a:r>
              <a:rPr lang="en-US" sz="2800" b="1" u="sng"/>
              <a:t>Database Management System (DBMS):</a:t>
            </a:r>
          </a:p>
          <a:p>
            <a:pPr>
              <a:lnSpc>
                <a:spcPct val="80000"/>
              </a:lnSpc>
            </a:pPr>
            <a:r>
              <a:rPr lang="en-US" sz="2400"/>
              <a:t>A DBMS is a software tool that allows multiple users to store, access, and process data into useful information.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Database programs are designed for these types of applications: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Membership lists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Student lists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Grade reports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Instructor schedules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 All of these have to be maintained so you can find what you need quickly and accurately. 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Example:Microsoft Access, dBASE, Oracle.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620000" cy="2362200"/>
          </a:xfrm>
        </p:spPr>
        <p:txBody>
          <a:bodyPr/>
          <a:lstStyle/>
          <a:p>
            <a:r>
              <a:rPr lang="en-US" sz="5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OPERATING SYSTEM</a:t>
            </a:r>
            <a:endParaRPr lang="en-US" sz="5600" b="1" i="1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>
                <a:latin typeface="Arial" charset="0"/>
              </a:rPr>
              <a:t>Contents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software?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Hardware?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Software</a:t>
            </a:r>
          </a:p>
          <a:p>
            <a:pPr marL="1722438" lvl="4" indent="-381000">
              <a:lnSpc>
                <a:spcPct val="90000"/>
              </a:lnSpc>
              <a:buSzPct val="60000"/>
              <a:buFont typeface="Wingdings" pitchFamily="2" charset="2"/>
              <a:buChar char="n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 s/w, Application s/w, Open source &amp; Proprietary s/w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of system Software</a:t>
            </a:r>
          </a:p>
          <a:p>
            <a:pPr marL="1722438" lvl="4" indent="-381000">
              <a:lnSpc>
                <a:spcPct val="90000"/>
              </a:lnSpc>
              <a:buSzPct val="60000"/>
              <a:buFont typeface="Wingdings" pitchFamily="2" charset="2"/>
              <a:buChar char="n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System, compiler, loader, linker, Interpreter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Examples of Application Software</a:t>
            </a:r>
          </a:p>
          <a:p>
            <a:pPr marL="1722438" lvl="4" indent="-381000">
              <a:lnSpc>
                <a:spcPct val="90000"/>
              </a:lnSpc>
              <a:buSzPct val="60000"/>
              <a:buFont typeface="Wingdings" pitchFamily="2" charset="2"/>
              <a:buChar char="n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Word processors, Spreadsheets, Presentation, Database systems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Software &amp; Hardware?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2400"/>
              <a:t>Computer Instructions or data, anything that can be stored electronically is </a:t>
            </a:r>
            <a:r>
              <a:rPr lang="en-US" sz="2400" b="1"/>
              <a:t>Software</a:t>
            </a:r>
            <a:r>
              <a:rPr lang="en-US" sz="2400"/>
              <a:t>. </a:t>
            </a:r>
          </a:p>
          <a:p>
            <a:endParaRPr lang="en-US" sz="2400"/>
          </a:p>
          <a:p>
            <a:r>
              <a:rPr lang="en-US" sz="2400"/>
              <a:t>   Hardware is one that is tangible. The storage devices (Hard disk, CD’s etc.,), mouse, keyboard CPU and display devices (Monitor) are </a:t>
            </a:r>
            <a:r>
              <a:rPr lang="en-US" sz="2400" b="1"/>
              <a:t>Hardware</a:t>
            </a:r>
            <a:r>
              <a:rPr lang="en-US" sz="2400"/>
              <a:t>.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</a:t>
            </a:r>
            <a:r>
              <a:rPr lang="en-US" sz="2400" u="sng"/>
              <a:t>For example:</a:t>
            </a:r>
            <a:r>
              <a:rPr lang="en-US" sz="2400"/>
              <a:t> There is a problem in the Software implies – Problem with program 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Types of Software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00200"/>
            <a:ext cx="8153400" cy="4724400"/>
          </a:xfrm>
        </p:spPr>
        <p:txBody>
          <a:bodyPr/>
          <a:lstStyle/>
          <a:p>
            <a:pPr marL="1341438" lvl="4" indent="0"/>
            <a:r>
              <a:rPr lang="en-US" sz="3000">
                <a:latin typeface="Times New Roman" pitchFamily="18" charset="0"/>
              </a:rPr>
              <a:t>      </a:t>
            </a:r>
            <a:r>
              <a:rPr lang="en-US" sz="3200"/>
              <a:t>System Software</a:t>
            </a:r>
          </a:p>
          <a:p>
            <a:pPr marL="1341438" lvl="4" indent="0"/>
            <a:r>
              <a:rPr lang="en-US" sz="3200"/>
              <a:t>      Application Software</a:t>
            </a:r>
          </a:p>
          <a:p>
            <a:pPr marL="1341438" lvl="4" indent="0"/>
            <a:r>
              <a:rPr lang="en-US" sz="3200"/>
              <a:t>      Open source Software and </a:t>
            </a:r>
          </a:p>
          <a:p>
            <a:pPr marL="1341438" lvl="4" indent="0"/>
            <a:r>
              <a:rPr lang="en-US" sz="3200"/>
              <a:t>      Proprietary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System Software: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/>
              <a:t>    </a:t>
            </a:r>
            <a:r>
              <a:rPr lang="en-US" sz="2400"/>
              <a:t>System Software includes the Operating System and all the utilities that enable the computer to function.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</a:t>
            </a:r>
            <a:r>
              <a:rPr lang="en-US" sz="2400" b="1"/>
              <a:t>System software</a:t>
            </a:r>
            <a:r>
              <a:rPr lang="en-US" sz="2400"/>
              <a:t> is a term referring to any computer software which manages and controls the hardware so that application software can perform a task.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 b="1" u="sng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Operating Systems, Compiler, Loader, Linker, Interpreter.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Application Software: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/>
              <a:t>Application Software includes programs that do real work for user.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 b="1" u="sng"/>
              <a:t>Example:</a:t>
            </a:r>
          </a:p>
          <a:p>
            <a:pPr>
              <a:buFont typeface="Wingdings" pitchFamily="2" charset="2"/>
              <a:buNone/>
            </a:pPr>
            <a:endParaRPr lang="en-US" sz="2400" b="1" u="sng"/>
          </a:p>
          <a:p>
            <a:pPr>
              <a:buFont typeface="Wingdings" pitchFamily="2" charset="2"/>
              <a:buNone/>
            </a:pPr>
            <a:r>
              <a:rPr lang="en-US" sz="2400"/>
              <a:t>    Payroll systems, Inventory Control, Manage student database, Word Processor, Spreadsheet and Database Management System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Open Source Software: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b="1"/>
              <a:t>   </a:t>
            </a:r>
            <a:r>
              <a:rPr lang="en-US" sz="2400" b="1"/>
              <a:t>Open source software (OSS)</a:t>
            </a:r>
            <a:r>
              <a:rPr lang="en-US" sz="2400"/>
              <a:t> is computer software whose source code is available under a license that permits users to use, change, and improve the software, and to redistribute it in modified or unmodified form. </a:t>
            </a:r>
          </a:p>
          <a:p>
            <a:endParaRPr lang="en-US" sz="2400"/>
          </a:p>
          <a:p>
            <a:r>
              <a:rPr lang="en-US" sz="2400"/>
              <a:t>    It is often developed in a public, collaborative manner.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Well-known OSS products are Linux, Netscape, Apache, etc.,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Proprietary Software: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r>
              <a:rPr lang="en-US" sz="2400" b="1"/>
              <a:t>Proprietary software</a:t>
            </a:r>
            <a:r>
              <a:rPr lang="en-US" sz="2400"/>
              <a:t> (also called </a:t>
            </a:r>
            <a:r>
              <a:rPr lang="en-US" sz="2400" b="1"/>
              <a:t>non-free software</a:t>
            </a:r>
            <a:r>
              <a:rPr lang="en-US" sz="2400"/>
              <a:t>) is software with restrictions on using, copying and modifying as enforced by the proprietor. Restrictions on use, modification and copying is achieved by either legal or technical means and sometimes both. </a:t>
            </a:r>
          </a:p>
          <a:p>
            <a:endParaRPr lang="en-US" sz="2400"/>
          </a:p>
          <a:p>
            <a:r>
              <a:rPr lang="en-US" sz="2400"/>
              <a:t>Proponents of proprietary software are Microsoft.</a:t>
            </a:r>
          </a:p>
          <a:p>
            <a:endParaRPr lang="en-US" sz="2400"/>
          </a:p>
          <a:p>
            <a:r>
              <a:rPr lang="en-US" sz="2400"/>
              <a:t>Ex: CAD, Nortan Antivirus etc., 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5">
      <a:dk1>
        <a:srgbClr val="9B8D65"/>
      </a:dk1>
      <a:lt1>
        <a:srgbClr val="F8F8F8"/>
      </a:lt1>
      <a:dk2>
        <a:srgbClr val="002600"/>
      </a:dk2>
      <a:lt2>
        <a:srgbClr val="FAFACC"/>
      </a:lt2>
      <a:accent1>
        <a:srgbClr val="CC9933"/>
      </a:accent1>
      <a:accent2>
        <a:srgbClr val="8F9967"/>
      </a:accent2>
      <a:accent3>
        <a:srgbClr val="AAACAA"/>
      </a:accent3>
      <a:accent4>
        <a:srgbClr val="D4D4D4"/>
      </a:accent4>
      <a:accent5>
        <a:srgbClr val="E2CAAD"/>
      </a:accent5>
      <a:accent6>
        <a:srgbClr val="818A5D"/>
      </a:accent6>
      <a:hlink>
        <a:srgbClr val="336600"/>
      </a:hlink>
      <a:folHlink>
        <a:srgbClr val="808000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299</TotalTime>
  <Words>835</Words>
  <Application>Microsoft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Prof. P.GNANASEKARAN KRISHNA COLLEGE OF ARTS AND SCIENCE, KADAVUR(Tk), KARUR.</vt:lpstr>
      <vt:lpstr>OPERATING SYSTEM</vt:lpstr>
      <vt:lpstr>Contents</vt:lpstr>
      <vt:lpstr>Software &amp; Hardware?</vt:lpstr>
      <vt:lpstr>Types of Software</vt:lpstr>
      <vt:lpstr>System Software:</vt:lpstr>
      <vt:lpstr>Application Software:</vt:lpstr>
      <vt:lpstr>Open Source Software:</vt:lpstr>
      <vt:lpstr>Proprietary Software:</vt:lpstr>
      <vt:lpstr>System Software:</vt:lpstr>
      <vt:lpstr>System Software (contd):</vt:lpstr>
      <vt:lpstr>System Software (contd):</vt:lpstr>
      <vt:lpstr>System Software (contd):</vt:lpstr>
      <vt:lpstr>System Software (contd):</vt:lpstr>
      <vt:lpstr>Application Software:</vt:lpstr>
      <vt:lpstr>Application Software  (contd…):</vt:lpstr>
      <vt:lpstr>Application Software (contd…):</vt:lpstr>
      <vt:lpstr>Application Software (contd…):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Software</dc:title>
  <dc:creator>admin</dc:creator>
  <cp:lastModifiedBy>Administrator</cp:lastModifiedBy>
  <cp:revision>32</cp:revision>
  <dcterms:created xsi:type="dcterms:W3CDTF">2007-08-28T05:49:00Z</dcterms:created>
  <dcterms:modified xsi:type="dcterms:W3CDTF">2020-05-20T02:10:54Z</dcterms:modified>
</cp:coreProperties>
</file>