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6" autoAdjust="0"/>
    <p:restoredTop sz="94162" autoAdjust="0"/>
  </p:normalViewPr>
  <p:slideViewPr>
    <p:cSldViewPr snapToGrid="0">
      <p:cViewPr varScale="1">
        <p:scale>
          <a:sx n="62" d="100"/>
          <a:sy n="62" d="100"/>
        </p:scale>
        <p:origin x="28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C9DFC-CE97-4E24-81A3-F8421AD30CAF}" type="datetimeFigureOut">
              <a:rPr lang="en-US" smtClean="0"/>
              <a:t>05-Jul-20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DFEBE-154B-45BE-8F30-776E0935A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1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DFEBE-154B-45BE-8F30-776E0935A54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DFEBE-154B-45BE-8F30-776E0935A54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2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0024-A448-4A7B-A978-CE6D0250278C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8F15-3DF3-48D4-9A53-D44C8BD4577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30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0024-A448-4A7B-A978-CE6D0250278C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8F15-3DF3-48D4-9A53-D44C8BD45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4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0024-A448-4A7B-A978-CE6D0250278C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8F15-3DF3-48D4-9A53-D44C8BD45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41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0024-A448-4A7B-A978-CE6D0250278C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8F15-3DF3-48D4-9A53-D44C8BD4577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4144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0024-A448-4A7B-A978-CE6D0250278C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8F15-3DF3-48D4-9A53-D44C8BD45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97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0024-A448-4A7B-A978-CE6D0250278C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8F15-3DF3-48D4-9A53-D44C8BD4577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3831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0024-A448-4A7B-A978-CE6D0250278C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8F15-3DF3-48D4-9A53-D44C8BD45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18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0024-A448-4A7B-A978-CE6D0250278C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8F15-3DF3-48D4-9A53-D44C8BD45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55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0024-A448-4A7B-A978-CE6D0250278C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8F15-3DF3-48D4-9A53-D44C8BD45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7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0024-A448-4A7B-A978-CE6D0250278C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8F15-3DF3-48D4-9A53-D44C8BD45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3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0024-A448-4A7B-A978-CE6D0250278C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8F15-3DF3-48D4-9A53-D44C8BD45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8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0024-A448-4A7B-A978-CE6D0250278C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8F15-3DF3-48D4-9A53-D44C8BD45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0024-A448-4A7B-A978-CE6D0250278C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8F15-3DF3-48D4-9A53-D44C8BD45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0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0024-A448-4A7B-A978-CE6D0250278C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8F15-3DF3-48D4-9A53-D44C8BD45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6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0024-A448-4A7B-A978-CE6D0250278C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8F15-3DF3-48D4-9A53-D44C8BD45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6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0024-A448-4A7B-A978-CE6D0250278C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8F15-3DF3-48D4-9A53-D44C8BD45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3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0024-A448-4A7B-A978-CE6D0250278C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8F15-3DF3-48D4-9A53-D44C8BD45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7ED0024-A448-4A7B-A978-CE6D0250278C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B558F15-3DF3-48D4-9A53-D44C8BD45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79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perational&#10;Amplifiers&#10;By Unsa Shakir&#10; 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5" t="2092" r="375" b="17090"/>
          <a:stretch/>
        </p:blipFill>
        <p:spPr bwMode="auto">
          <a:xfrm>
            <a:off x="-419100" y="19050"/>
            <a:ext cx="12769939" cy="688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9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umming Circuits&#10;• Used to add analog signals&#10;• Voltage averaging function&#10;into summing function&#10;Calculate closed loop gai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3" t="793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4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ifference Circuit&#10;• Used to subtract analog&#10;signals&#10;• Output signal is&#10;proportional to difference&#10;between two inputs&#10;12 V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5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0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ntegrating Circuit&#10;• Replace feedback resistor of&#10;inverting op-amp with capacitor&#10;• A constant input signal&#10;generates a c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" t="8664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6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ifferentiating Circuit&#10;• Input resistor of inverting op-&#10;amp is replaced with a capacitor&#10;• Signal processing method&#10;whic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0439" r="1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7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omparator Circuit&#10;• Determines if one signal is bigger than another&#10;• No negative feedback, infinite gain and circuit sat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" t="751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ifference Circuit&#10;• Used to subtract analog&#10;signals&#10;• Output signal is&#10;proportional to difference&#10;between two inputs&#10;12 V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" t="8351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74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ntegrating Circuit&#10;• Replace feedback resistor of&#10;inverting op-amp with capacitor&#10;• A constant input signal&#10;generates a c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" t="7933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strumentation Amplifier - ppt video onlin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66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ecture 1 Op-Amp Introduction of Operation Amplifier (Op- Amp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8" t="17778"/>
          <a:stretch/>
        </p:blipFill>
        <p:spPr bwMode="auto">
          <a:xfrm>
            <a:off x="-133350" y="0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66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DC and DAC Best Ever P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" t="22442" b="15345"/>
          <a:stretch/>
        </p:blipFill>
        <p:spPr bwMode="auto">
          <a:xfrm>
            <a:off x="0" y="1219199"/>
            <a:ext cx="12192000" cy="563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783" y="228600"/>
            <a:ext cx="5891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SUCCESSIVE APPROXIMATION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8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2010" y="762000"/>
            <a:ext cx="10744200" cy="451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2060"/>
                </a:solidFill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UNIT – V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2060"/>
                </a:solidFill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OPERATIONAL  AMPLIFIER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2060"/>
                </a:solidFill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The basic operational amplifier. Inverting and Non inverting operational  Amplifier, Differential operational amplifier, CMRR-Basic uses of operational amplifier as sign</a:t>
            </a:r>
            <a:r>
              <a:rPr lang="en-US" sz="3200" dirty="0" smtClean="0">
                <a:solidFill>
                  <a:srgbClr val="002060"/>
                </a:solidFill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, CMRR-Basic </a:t>
            </a:r>
            <a:r>
              <a:rPr lang="en-US" sz="3200" dirty="0">
                <a:solidFill>
                  <a:srgbClr val="002060"/>
                </a:solidFill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uses of operational amplifier as scale and phase, Adder, Subtractor, Comparator, Differentiator - AC Successive approximation.</a:t>
            </a:r>
            <a:endParaRPr lang="en-US" sz="3200" dirty="0">
              <a:solidFill>
                <a:srgbClr val="002060"/>
              </a:solidFill>
              <a:effectLst/>
              <a:latin typeface="Andalus" panose="02020603050405020304" pitchFamily="18" charset="-78"/>
              <a:ea typeface="Calibri" panose="020F0502020204030204" pitchFamily="34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139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uccessive Approximation type ADC | Analog-integrated-circuits ..."/>
          <p:cNvSpPr>
            <a:spLocks noChangeAspect="1" noChangeArrowheads="1"/>
          </p:cNvSpPr>
          <p:nvPr/>
        </p:nvSpPr>
        <p:spPr bwMode="auto">
          <a:xfrm>
            <a:off x="215900" y="-1936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Successive Approximation type ADC | Analog-integrated-circuit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Successive Approximation type ADC | Analog-integrated-circuit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Successive Approximation type ADC | Analog-integrated-circuits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Successive Approximation type ADC | Analog-integrated-circuits ..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2" name="Picture 12" descr="Successive Approximation type ADC | Analog-integrated-circuits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7936"/>
            <a:ext cx="12131675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70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an Op-Amp&#10; Low cost integrating circuit consisting of:&#10;• Transistors&#10;• Resistors&#10;• Capacitors&#10; Able to amplify a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1" t="9499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582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pplications of Op-Amps&#10; Simple Amplifiers&#10; Summers&#10; Comparators&#10; Integrators&#10; Differentiators&#10; Analog to Digital Co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" t="7829"/>
          <a:stretch/>
        </p:blipFill>
        <p:spPr bwMode="auto">
          <a:xfrm>
            <a:off x="0" y="-996287"/>
            <a:ext cx="12192000" cy="8486510"/>
          </a:xfrm>
          <a:prstGeom prst="rect">
            <a:avLst/>
          </a:prstGeom>
          <a:solidFill>
            <a:schemeClr val="accent2"/>
          </a:solidFill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5672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ircuit Symbol and Pin Identification&#10; 2 Inverting Input&#10; 3 Non-Inverting Input&#10; 6 Output&#10; 7 + Voltage Supply&#10;VCC&#10; 4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" t="824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62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hat do they really look like?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9185" r="1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7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p-Amp “Golden Rules”&#10;• When an op-amp is configured in any negative-&#10;feedback arrangement, it will obey the following two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7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nverting Amplifier&#10;R&#10;RF&#10;Vin&#10;iin&#10;iout&#10;C&#10;R&#10;R&#10;V&#10;V F&#10;in&#10;out&#10;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27" t="8768" r="1"/>
          <a:stretch/>
        </p:blipFill>
        <p:spPr bwMode="auto">
          <a:xfrm>
            <a:off x="19050" y="-1"/>
            <a:ext cx="121729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3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on-Inverting Amplifier&#10;R&#10;RF&#10;iin&#10;iout&#10;C&#10;Vin&#10;R&#10;R&#10;1&#10;V&#10;V F&#10;in&#10;out&#10;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7" t="782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9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457</TotalTime>
  <Words>55</Words>
  <Application>Microsoft Office PowerPoint</Application>
  <PresentationFormat>Widescreen</PresentationFormat>
  <Paragraphs>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Andalus</vt:lpstr>
      <vt:lpstr>Calibri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</cp:lastModifiedBy>
  <cp:revision>23</cp:revision>
  <dcterms:created xsi:type="dcterms:W3CDTF">2020-07-04T17:27:42Z</dcterms:created>
  <dcterms:modified xsi:type="dcterms:W3CDTF">2020-07-05T13:51:11Z</dcterms:modified>
</cp:coreProperties>
</file>