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2" r:id="rId3"/>
    <p:sldId id="261" r:id="rId4"/>
    <p:sldId id="263" r:id="rId5"/>
    <p:sldId id="259" r:id="rId6"/>
    <p:sldId id="258" r:id="rId7"/>
    <p:sldId id="264" r:id="rId8"/>
    <p:sldId id="265" r:id="rId9"/>
    <p:sldId id="266" r:id="rId10"/>
    <p:sldId id="267" r:id="rId11"/>
    <p:sldId id="269" r:id="rId12"/>
    <p:sldId id="260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1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7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DEA43AE-B694-45D4-A2A0-E824FA7E2226}" type="datetimeFigureOut">
              <a:rPr lang="en-IN" smtClean="0"/>
              <a:pPr/>
              <a:t>27-06-2020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2A80E1C-34E6-419C-952A-9CE1D14DD39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1889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43AE-B694-45D4-A2A0-E824FA7E2226}" type="datetimeFigureOut">
              <a:rPr lang="en-IN" smtClean="0"/>
              <a:pPr/>
              <a:t>27-06-2020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0E1C-34E6-419C-952A-9CE1D14DD3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20264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43AE-B694-45D4-A2A0-E824FA7E2226}" type="datetimeFigureOut">
              <a:rPr lang="en-IN" smtClean="0"/>
              <a:pPr/>
              <a:t>27-06-2020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0E1C-34E6-419C-952A-9CE1D14DD39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84606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43AE-B694-45D4-A2A0-E824FA7E2226}" type="datetimeFigureOut">
              <a:rPr lang="en-IN" smtClean="0"/>
              <a:pPr/>
              <a:t>27-06-2020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0E1C-34E6-419C-952A-9CE1D14DD39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8329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43AE-B694-45D4-A2A0-E824FA7E2226}" type="datetimeFigureOut">
              <a:rPr lang="en-IN" smtClean="0"/>
              <a:pPr/>
              <a:t>27-06-2020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0E1C-34E6-419C-952A-9CE1D14DD3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479090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43AE-B694-45D4-A2A0-E824FA7E2226}" type="datetimeFigureOut">
              <a:rPr lang="en-IN" smtClean="0"/>
              <a:pPr/>
              <a:t>27-06-2020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0E1C-34E6-419C-952A-9CE1D14DD39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34704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43AE-B694-45D4-A2A0-E824FA7E2226}" type="datetimeFigureOut">
              <a:rPr lang="en-IN" smtClean="0"/>
              <a:pPr/>
              <a:t>27-06-2020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0E1C-34E6-419C-952A-9CE1D14DD39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09605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43AE-B694-45D4-A2A0-E824FA7E2226}" type="datetimeFigureOut">
              <a:rPr lang="en-IN" smtClean="0"/>
              <a:pPr/>
              <a:t>27-06-2020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0E1C-34E6-419C-952A-9CE1D14DD39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89209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43AE-B694-45D4-A2A0-E824FA7E2226}" type="datetimeFigureOut">
              <a:rPr lang="en-IN" smtClean="0"/>
              <a:pPr/>
              <a:t>27-06-2020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0E1C-34E6-419C-952A-9CE1D14DD39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0648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43AE-B694-45D4-A2A0-E824FA7E2226}" type="datetimeFigureOut">
              <a:rPr lang="en-IN" smtClean="0"/>
              <a:pPr/>
              <a:t>27-06-2020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0E1C-34E6-419C-952A-9CE1D14DD3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643000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43AE-B694-45D4-A2A0-E824FA7E2226}" type="datetimeFigureOut">
              <a:rPr lang="en-IN" smtClean="0"/>
              <a:pPr/>
              <a:t>27-06-2020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0E1C-34E6-419C-952A-9CE1D14DD39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52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43AE-B694-45D4-A2A0-E824FA7E2226}" type="datetimeFigureOut">
              <a:rPr lang="en-IN" smtClean="0"/>
              <a:pPr/>
              <a:t>27-06-2020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0E1C-34E6-419C-952A-9CE1D14DD3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53590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43AE-B694-45D4-A2A0-E824FA7E2226}" type="datetimeFigureOut">
              <a:rPr lang="en-IN" smtClean="0"/>
              <a:pPr/>
              <a:t>27-06-2020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0E1C-34E6-419C-952A-9CE1D14DD39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7741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43AE-B694-45D4-A2A0-E824FA7E2226}" type="datetimeFigureOut">
              <a:rPr lang="en-IN" smtClean="0"/>
              <a:pPr/>
              <a:t>27-06-2020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0E1C-34E6-419C-952A-9CE1D14DD39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0153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43AE-B694-45D4-A2A0-E824FA7E2226}" type="datetimeFigureOut">
              <a:rPr lang="en-IN" smtClean="0"/>
              <a:pPr/>
              <a:t>27-06-2020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0E1C-34E6-419C-952A-9CE1D14DD3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58535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43AE-B694-45D4-A2A0-E824FA7E2226}" type="datetimeFigureOut">
              <a:rPr lang="en-IN" smtClean="0"/>
              <a:pPr/>
              <a:t>27-06-2020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0E1C-34E6-419C-952A-9CE1D14DD39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20079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43AE-B694-45D4-A2A0-E824FA7E2226}" type="datetimeFigureOut">
              <a:rPr lang="en-IN" smtClean="0"/>
              <a:pPr/>
              <a:t>27-06-2020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0E1C-34E6-419C-952A-9CE1D14DD3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9233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EA43AE-B694-45D4-A2A0-E824FA7E2226}" type="datetimeFigureOut">
              <a:rPr lang="en-IN" smtClean="0"/>
              <a:pPr/>
              <a:t>27-06-2020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A80E1C-34E6-419C-952A-9CE1D14DD3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82712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98072" y="1371600"/>
            <a:ext cx="9019309" cy="18288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DEPARTMENT OF NUTRITION AND DIETETICS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620982" y="3331698"/>
            <a:ext cx="881149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IN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itchFamily="34" charset="0"/>
              </a:rPr>
              <a:t>MANAGEMENT AND </a:t>
            </a:r>
            <a:r>
              <a:rPr kumimoji="0" lang="en-IN" sz="2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itchFamily="34" charset="0"/>
              </a:rPr>
              <a:t> </a:t>
            </a:r>
            <a:r>
              <a:rPr kumimoji="0" lang="en-IN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itchFamily="34" charset="0"/>
              </a:rPr>
              <a:t>ACCOUNTING IN HOSPITALITY INDUSTRY</a:t>
            </a:r>
            <a:endParaRPr kumimoji="0" lang="en-IN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hnschrift Condensed" pitchFamily="34" charset="0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IN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itchFamily="34" charset="0"/>
              </a:rPr>
              <a:t>II </a:t>
            </a:r>
            <a:r>
              <a:rPr kumimoji="0" lang="en-I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itchFamily="34" charset="0"/>
              </a:rPr>
              <a:t>M.Sc</a:t>
            </a:r>
            <a:r>
              <a:rPr kumimoji="0" lang="en-IN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itchFamily="34" charset="0"/>
              </a:rPr>
              <a:t> FOOD SERVICE MANAGEMENT AND DIETETICS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IN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itchFamily="34" charset="0"/>
              </a:rPr>
              <a:t>SUBJECT INCHARGE: </a:t>
            </a:r>
            <a:r>
              <a:rPr kumimoji="0" lang="en-IN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itchFamily="34" charset="0"/>
              </a:rPr>
              <a:t>G.K.GOMATHI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hnschrift Condensed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ourism&#10;• Major fast growing industry&#10;• Major source for foreign&#10;exchange&#10;• Employment generation i&#10;Tourism may be define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43446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volution and growth of hotel&#10;industry&#10; Inn and Hospality merged together in 5th century BC&#10; The origin and growth of h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28101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TRODUCTION TO THE HOSPITALITY INDU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42055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rand tour&#10;• The second half of eighteenth&#10;century- French revolution&#10;took place referred as GRAND&#10;TOUR ( 1789-99)&#10;• Hote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76444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odern Era&#10;• 1794-The City hotel in new&#10;york with73 rooms took&#10;place&#10;• Tremont House in Boston -&#10;170 room with luxurious&#10;f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16832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2030" y="1371600"/>
            <a:ext cx="8112370" cy="18288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DEPARTMENT OF NUTRITION AND DIETETICS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42910" y="3331698"/>
            <a:ext cx="810706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IN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itchFamily="34" charset="0"/>
              </a:rPr>
              <a:t>FOOD SERVICE FACILITY</a:t>
            </a:r>
            <a:endParaRPr kumimoji="0" lang="en-IN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hnschrift Condensed" pitchFamily="34" charset="0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IN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itchFamily="34" charset="0"/>
              </a:rPr>
              <a:t>II </a:t>
            </a:r>
            <a:r>
              <a:rPr kumimoji="0" lang="en-I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itchFamily="34" charset="0"/>
              </a:rPr>
              <a:t>M.Sc</a:t>
            </a:r>
            <a:r>
              <a:rPr kumimoji="0" lang="en-IN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itchFamily="34" charset="0"/>
              </a:rPr>
              <a:t> FOOD SERVICE MANAGEMENT AND DIETETICS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IN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itchFamily="34" charset="0"/>
              </a:rPr>
              <a:t>SUBJECT INCHARGE: </a:t>
            </a:r>
            <a:r>
              <a:rPr kumimoji="0" lang="en-IN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hnschrift Condensed" pitchFamily="34" charset="0"/>
              </a:rPr>
              <a:t>V.ANITHA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hnschrift Condensed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ospitality Industry&#10;Hospitality is known as&#10;travel and tourism&#10;It provides&#10;accommodation food and&#10;drinks and other fac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6202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rigin&#10;These group of people&#10;use to travel short&#10;distance only and during&#10;day time only and when&#10;night falls they are&#10;sc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0922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TRODUCTION TO THE HOSPITALITY INDU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66181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TRODUCTION TO THE HOSPITALITY INDU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97185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NNS&#10;• Inns were generally run&#10;by families or husband-&#10;wife , who provides&#10;large hall to the&#10;travelers to make their&#10;own b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1665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NNS&#10;• The primitive lodging houses or&#10;inns originated essentially to&#10;cater to these needs of the&#10;travelers.&#10;• Throughou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69233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ourism&#10;• Meaning :&#10;People moving from&#10;one place to another&#10;Group or individual&#10;Knowing culture,&#10;knowledge and histori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48858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</TotalTime>
  <Words>41</Words>
  <Application>Microsoft Office PowerPoint</Application>
  <PresentationFormat>Custom</PresentationFormat>
  <Paragraphs>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Organic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ELCOT</dc:creator>
  <cp:lastModifiedBy>ELCOT</cp:lastModifiedBy>
  <cp:revision>7</cp:revision>
  <dcterms:created xsi:type="dcterms:W3CDTF">2020-06-24T05:30:34Z</dcterms:created>
  <dcterms:modified xsi:type="dcterms:W3CDTF">2020-06-27T12:16:27Z</dcterms:modified>
</cp:coreProperties>
</file>