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E68C5DC-2B22-4FA4-986A-C5160C1F8608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20A131-1024-4053-9D31-01514D922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 RESOURCE MANAGEMENT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UNIT 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934200" cy="4343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Definition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Characteristics and objectives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Principles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Functions of Human Resource management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 or manpower management effectively describes the process of planning and directing the application, development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utilization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human resources in employment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field of management which has to do planning, organizing, directing and controlling the various operative functions of procuring, developing, maintaining and utilizing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force for the attainment of the company’s objectives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Meaning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universally relevant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goal-oriented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adopts a systematic approach in handling the manpower resource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pervasive in nature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an on-going activity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dynamic field of activity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focuses on the development of manpower resource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Science as well as Art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relatively new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or Characteristics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make optimum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utilisation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human resource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ensure that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required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number staff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establish and maintain a sound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structure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reconcile personal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organisational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goals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provide scope for the development of personnel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ensure that the employees have higher job satisfaction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provide scope for participation in decision-making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Deal with people as  complete individuals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people feel worthwhile and related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Treat all employees with justice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HRM is not personal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Rewards should be earned, not to be given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Supply employees with relevant information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not u</a:t>
            </a:r>
          </a:p>
          <a:p>
            <a:pPr>
              <a:buFont typeface="Wingdings" pitchFamily="2" charset="2"/>
              <a:buChar char="ü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nderestimate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intelligence of people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Treat people with respect and dignity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Provides opportunities for growth within the organization</a:t>
            </a:r>
          </a:p>
          <a:p>
            <a:pPr>
              <a:buFont typeface="Wingdings" pitchFamily="2" charset="2"/>
              <a:buChar char="ü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Principles of HRM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Managerial Functions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Planning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Directing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Controlling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Functions of Human Resource Management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Operative Functions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Procurement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Development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Compensation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Integration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 Maintenance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301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Concourse</vt:lpstr>
      <vt:lpstr>Opulent</vt:lpstr>
      <vt:lpstr>HUMAN RESOURCE MANAGEMENT UNIT I </vt:lpstr>
      <vt:lpstr>Meaning</vt:lpstr>
      <vt:lpstr>Nature or Characteristics</vt:lpstr>
      <vt:lpstr>Objectives</vt:lpstr>
      <vt:lpstr>Principles of HRM</vt:lpstr>
      <vt:lpstr>Functions of Human Resource Management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 UNIT I </dc:title>
  <dc:creator>Windows User</dc:creator>
  <cp:lastModifiedBy>Windows User</cp:lastModifiedBy>
  <cp:revision>29</cp:revision>
  <dcterms:created xsi:type="dcterms:W3CDTF">2020-05-14T00:01:35Z</dcterms:created>
  <dcterms:modified xsi:type="dcterms:W3CDTF">2020-05-19T18:32:17Z</dcterms:modified>
</cp:coreProperties>
</file>