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ECCF04D-A3A3-4879-87D6-6E09BC198862}" type="datetimeFigureOut">
              <a:rPr lang="en-US" smtClean="0"/>
              <a:pPr/>
              <a:t>5/16/2020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95A57EA4-C162-4F78-AB31-7B68EEC7C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1447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UNIT-II HUMAN RESOURCE PLANNING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676400"/>
            <a:ext cx="8229600" cy="4876800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Content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Meaning and Definition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Importance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Steps in HR Planning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Job Analysis, Job Description and Job Specification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Recruitment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Selection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Reputation of the concern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Salary and other monetary benefits offered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Terms and conditions of service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Nature of the vacancy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Government reservation norms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Factors determining Recruitment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Selection is the process in which candidates for employment are divided into two classes, those who are to be offered employment and those who are not be.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Dale Yoder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Selection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Steps/ Stages involved in Selection of Candidates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Receiving Application Form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Scrutiny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Preliminary Interview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Tests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Final Interview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Checking References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Medical Examination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Appointment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Probation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Confirmation of Services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Meaning and Definition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It is the process of determining the manpower needs of an enterprise.  So, that it is possible to fill up any vacancy as and when it arises. Such a plan eliminates the risk of surplus or shortage of staff at any time.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It is a process of determining and assuming that the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organisation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will have an adequate number of qualified persons, available at the proper times, performing jobs which meet the needs of the enterprise and which provide satisfaction for the individuals involved.                                                                             -Dale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S.Beach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Importance of HR planning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 helps the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organization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to procure the required manpower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 further helps to replace employees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 helps in expansion programmes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 ensures optimum investment in human resource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 is indispensable to give effect to reservation policy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Analyzing organizational objectives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Inventory of present human resource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Forecasting Demand and Supply of human resource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Estimating Manpower Gaps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Formulating the human resource action plan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Monitoring, Control and feedback. 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Steps in HR planning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Job Analysis-Meaning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The process of determining the nature and contents of a particular job is what is known as job analysis. Such an analysis will bring out the following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tasks to be performed in a given job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conditions under which the job has to be performed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skills and capabilities required to perform the job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Description- Meaning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It is a written statement of the nature and content of a particular job. It is prepared on the basis of information obtained through job analysis. It generally gives the following particulars about each job.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Name/ Title of the job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Designation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Department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Duties and Responsibilities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Working conditions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Accountability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refers to prescribe the qualities and qualifications for the individuals who are going to perform the tasks.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may be defined as “ the process of determining the requirements sought in the individual for a given job”. It is based on job analysis and job description.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Job Specification-Meaning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Recruitment- Meaning and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Recruitment is the process of finding suitable candidates for the various posts in an organization.</a:t>
            </a:r>
          </a:p>
          <a:p>
            <a:pPr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According to Edwin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Flippo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“Recruitment is the process of searching for prospective employees and stimulating them to apply for jobs in the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organisation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Sources Of Recruitment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numCol="2">
            <a:normAutofit/>
          </a:bodyPr>
          <a:lstStyle/>
          <a:p>
            <a:r>
              <a:rPr lang="en-US" sz="2400" b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I.INTERNAL SOURCE-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Existing employees(Inside the organization)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A. Transfer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B. Promotion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C. Recommendation by existing employees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II.EXTERNAL SOURCE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out side the organization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A. Advertisement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B. Employment Exchanges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C. Private Employment Consultants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D. Campus Interviews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E. Rival Firms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F. Unsolicited Applicants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</TotalTime>
  <Words>545</Words>
  <Application>Microsoft Office PowerPoint</Application>
  <PresentationFormat>On-screen Show 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Concourse</vt:lpstr>
      <vt:lpstr>Median</vt:lpstr>
      <vt:lpstr>Flow</vt:lpstr>
      <vt:lpstr>Civic</vt:lpstr>
      <vt:lpstr>Foundry</vt:lpstr>
      <vt:lpstr>UNIT-II HUMAN RESOURCE PLANNING</vt:lpstr>
      <vt:lpstr>Meaning and Definition</vt:lpstr>
      <vt:lpstr>Importance of HR planning</vt:lpstr>
      <vt:lpstr>Steps in HR planning </vt:lpstr>
      <vt:lpstr>Job Analysis-Meaning</vt:lpstr>
      <vt:lpstr>Job Description- Meaning</vt:lpstr>
      <vt:lpstr>Job Specification-Meaning</vt:lpstr>
      <vt:lpstr>Recruitment- Meaning and Definition</vt:lpstr>
      <vt:lpstr>Sources Of Recruitment</vt:lpstr>
      <vt:lpstr>Factors determining Recruitment</vt:lpstr>
      <vt:lpstr>Selection</vt:lpstr>
      <vt:lpstr>Steps/ Stages involved in Selection of Candidates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UNIT-II HUMAN RESOURCE PLANNING</dc:title>
  <dc:creator>Windows User</dc:creator>
  <cp:lastModifiedBy>Windows User</cp:lastModifiedBy>
  <cp:revision>31</cp:revision>
  <dcterms:created xsi:type="dcterms:W3CDTF">2020-05-15T18:30:22Z</dcterms:created>
  <dcterms:modified xsi:type="dcterms:W3CDTF">2020-05-16T18:47:36Z</dcterms:modified>
</cp:coreProperties>
</file>