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696" r:id="rId3"/>
    <p:sldMasterId id="2147483708" r:id="rId4"/>
    <p:sldMasterId id="2147483720" r:id="rId5"/>
  </p:sldMasterIdLst>
  <p:sldIdLst>
    <p:sldId id="256" r:id="rId6"/>
    <p:sldId id="267" r:id="rId7"/>
    <p:sldId id="257" r:id="rId8"/>
    <p:sldId id="258" r:id="rId9"/>
    <p:sldId id="266" r:id="rId10"/>
    <p:sldId id="259" r:id="rId11"/>
    <p:sldId id="260" r:id="rId12"/>
    <p:sldId id="261" r:id="rId13"/>
    <p:sldId id="262" r:id="rId14"/>
    <p:sldId id="263" r:id="rId15"/>
    <p:sldId id="264" r:id="rId16"/>
    <p:sldId id="265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EC59A67-489D-4438-B24C-9E83FEC74757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7C4AAB9-A3AE-4FA5-9945-ACD7E4A1A5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C59A67-489D-4438-B24C-9E83FEC74757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C4AAB9-A3AE-4FA5-9945-ACD7E4A1A5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3EC59A67-489D-4438-B24C-9E83FEC74757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7C4AAB9-A3AE-4FA5-9945-ACD7E4A1A5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EC59A67-489D-4438-B24C-9E83FEC74757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7C4AAB9-A3AE-4FA5-9945-ACD7E4A1A5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C59A67-489D-4438-B24C-9E83FEC74757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C4AAB9-A3AE-4FA5-9945-ACD7E4A1A5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C59A67-489D-4438-B24C-9E83FEC74757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C4AAB9-A3AE-4FA5-9945-ACD7E4A1A5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C59A67-489D-4438-B24C-9E83FEC74757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C4AAB9-A3AE-4FA5-9945-ACD7E4A1A5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C59A67-489D-4438-B24C-9E83FEC74757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C4AAB9-A3AE-4FA5-9945-ACD7E4A1A5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C59A67-489D-4438-B24C-9E83FEC74757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C4AAB9-A3AE-4FA5-9945-ACD7E4A1A5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C59A67-489D-4438-B24C-9E83FEC74757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C4AAB9-A3AE-4FA5-9945-ACD7E4A1A5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EC59A67-489D-4438-B24C-9E83FEC74757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C4AAB9-A3AE-4FA5-9945-ACD7E4A1A5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C59A67-489D-4438-B24C-9E83FEC74757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C4AAB9-A3AE-4FA5-9945-ACD7E4A1A5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EC59A67-489D-4438-B24C-9E83FEC74757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7C4AAB9-A3AE-4FA5-9945-ACD7E4A1A5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C59A67-489D-4438-B24C-9E83FEC74757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C4AAB9-A3AE-4FA5-9945-ACD7E4A1A5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C59A67-489D-4438-B24C-9E83FEC74757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C4AAB9-A3AE-4FA5-9945-ACD7E4A1A5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3EC59A67-489D-4438-B24C-9E83FEC74757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7C4AAB9-A3AE-4FA5-9945-ACD7E4A1A5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59A67-489D-4438-B24C-9E83FEC74757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7C4AAB9-A3AE-4FA5-9945-ACD7E4A1A5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59A67-489D-4438-B24C-9E83FEC74757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97C4AAB9-A3AE-4FA5-9945-ACD7E4A1A5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EC59A67-489D-4438-B24C-9E83FEC74757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7C4AAB9-A3AE-4FA5-9945-ACD7E4A1A5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EC59A67-489D-4438-B24C-9E83FEC74757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7C4AAB9-A3AE-4FA5-9945-ACD7E4A1A5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59A67-489D-4438-B24C-9E83FEC74757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7C4AAB9-A3AE-4FA5-9945-ACD7E4A1A5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59A67-489D-4438-B24C-9E83FEC74757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7C4AAB9-A3AE-4FA5-9945-ACD7E4A1A5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EC59A67-489D-4438-B24C-9E83FEC74757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97C4AAB9-A3AE-4FA5-9945-ACD7E4A1A5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59A67-489D-4438-B24C-9E83FEC74757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7C4AAB9-A3AE-4FA5-9945-ACD7E4A1A5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3EC59A67-489D-4438-B24C-9E83FEC74757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97C4AAB9-A3AE-4FA5-9945-ACD7E4A1A5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59A67-489D-4438-B24C-9E83FEC74757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4AAB9-A3AE-4FA5-9945-ACD7E4A1A5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3EC59A67-489D-4438-B24C-9E83FEC74757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97C4AAB9-A3AE-4FA5-9945-ACD7E4A1A5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59A67-489D-4438-B24C-9E83FEC74757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7C4AAB9-A3AE-4FA5-9945-ACD7E4A1A5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59A67-489D-4438-B24C-9E83FEC74757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7C4AAB9-A3AE-4FA5-9945-ACD7E4A1A5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59A67-489D-4438-B24C-9E83FEC74757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7C4AAB9-A3AE-4FA5-9945-ACD7E4A1A5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3EC59A67-489D-4438-B24C-9E83FEC74757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4AAB9-A3AE-4FA5-9945-ACD7E4A1A5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59A67-489D-4438-B24C-9E83FEC74757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7C4AAB9-A3AE-4FA5-9945-ACD7E4A1A5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59A67-489D-4438-B24C-9E83FEC74757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7C4AAB9-A3AE-4FA5-9945-ACD7E4A1A5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C59A67-489D-4438-B24C-9E83FEC74757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C4AAB9-A3AE-4FA5-9945-ACD7E4A1A5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59A67-489D-4438-B24C-9E83FEC74757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7C4AAB9-A3AE-4FA5-9945-ACD7E4A1A5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7C4AAB9-A3AE-4FA5-9945-ACD7E4A1A5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59A67-489D-4438-B24C-9E83FEC74757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7C4AAB9-A3AE-4FA5-9945-ACD7E4A1A5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3EC59A67-489D-4438-B24C-9E83FEC74757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59A67-489D-4438-B24C-9E83FEC74757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4AAB9-A3AE-4FA5-9945-ACD7E4A1A5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7C4AAB9-A3AE-4FA5-9945-ACD7E4A1A5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59A67-489D-4438-B24C-9E83FEC74757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59A67-489D-4438-B24C-9E83FEC74757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97C4AAB9-A3AE-4FA5-9945-ACD7E4A1A5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59A67-489D-4438-B24C-9E83FEC74757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4AAB9-A3AE-4FA5-9945-ACD7E4A1A5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59A67-489D-4438-B24C-9E83FEC74757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7C4AAB9-A3AE-4FA5-9945-ACD7E4A1A5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59A67-489D-4438-B24C-9E83FEC74757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4AAB9-A3AE-4FA5-9945-ACD7E4A1A5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59A67-489D-4438-B24C-9E83FEC74757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4AAB9-A3AE-4FA5-9945-ACD7E4A1A5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C59A67-489D-4438-B24C-9E83FEC74757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C4AAB9-A3AE-4FA5-9945-ACD7E4A1A5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59A67-489D-4438-B24C-9E83FEC74757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4AAB9-A3AE-4FA5-9945-ACD7E4A1A5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59A67-489D-4438-B24C-9E83FEC74757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4AAB9-A3AE-4FA5-9945-ACD7E4A1A5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59A67-489D-4438-B24C-9E83FEC74757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4AAB9-A3AE-4FA5-9945-ACD7E4A1A5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59A67-489D-4438-B24C-9E83FEC74757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7C4AAB9-A3AE-4FA5-9945-ACD7E4A1A5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59A67-489D-4438-B24C-9E83FEC74757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4AAB9-A3AE-4FA5-9945-ACD7E4A1A5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59A67-489D-4438-B24C-9E83FEC74757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4AAB9-A3AE-4FA5-9945-ACD7E4A1A5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C59A67-489D-4438-B24C-9E83FEC74757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C4AAB9-A3AE-4FA5-9945-ACD7E4A1A5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EC59A67-489D-4438-B24C-9E83FEC74757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C4AAB9-A3AE-4FA5-9945-ACD7E4A1A5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C59A67-489D-4438-B24C-9E83FEC74757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C4AAB9-A3AE-4FA5-9945-ACD7E4A1A5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C59A67-489D-4438-B24C-9E83FEC74757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C4AAB9-A3AE-4FA5-9945-ACD7E4A1A5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3EC59A67-489D-4438-B24C-9E83FEC74757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7C4AAB9-A3AE-4FA5-9945-ACD7E4A1A54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EC59A67-489D-4438-B24C-9E83FEC74757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7C4AAB9-A3AE-4FA5-9945-ACD7E4A1A54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EC59A67-489D-4438-B24C-9E83FEC74757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7C4AAB9-A3AE-4FA5-9945-ACD7E4A1A54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3EC59A67-489D-4438-B24C-9E83FEC74757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7C4AAB9-A3AE-4FA5-9945-ACD7E4A1A5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EC59A67-489D-4438-B24C-9E83FEC74757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97C4AAB9-A3AE-4FA5-9945-ACD7E4A1A54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12954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UNIT-III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524000"/>
            <a:ext cx="8382000" cy="35052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Traini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ng- Meaning and Definition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Objectives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Methods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Promotion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Transfer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Career Planning</a:t>
            </a:r>
          </a:p>
          <a:p>
            <a:pPr algn="just"/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 numCol="2">
            <a:no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Production Transfer</a:t>
            </a:r>
          </a:p>
          <a:p>
            <a:pPr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Replacement Transfer</a:t>
            </a:r>
          </a:p>
          <a:p>
            <a:pPr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Versatility Transfer</a:t>
            </a:r>
          </a:p>
          <a:p>
            <a:pPr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Shift Transfer</a:t>
            </a:r>
          </a:p>
          <a:p>
            <a:pPr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Remedial Transfer</a:t>
            </a:r>
          </a:p>
          <a:p>
            <a:pPr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Department Transfer</a:t>
            </a:r>
          </a:p>
          <a:p>
            <a:pPr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Sectional Transfer</a:t>
            </a:r>
          </a:p>
          <a:p>
            <a:pPr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Mutual Transfer</a:t>
            </a:r>
          </a:p>
          <a:p>
            <a:pPr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Request Transfer</a:t>
            </a:r>
          </a:p>
          <a:p>
            <a:pPr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Compulsory Transfer</a:t>
            </a:r>
          </a:p>
          <a:p>
            <a:pPr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Punishment Transfer</a:t>
            </a:r>
          </a:p>
          <a:p>
            <a:pPr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Promotion Transfer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Transfer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Career Planning- Meaning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It is the self-evaluation and planning done by a person to have a strong career path. Career planning process in the continuous reiterative process of understanding oneself, setting career goals, revising skills and searching for the right career options.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Self-Assessment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Research on Careers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Set Career objectives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Learn and Improve skills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Preparation of CV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Job search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Revise Career Goals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Steps in the Career Planning Process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Training- Meaning and Definition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Training is the process of imparting skill or job knowledge to a person. It takes an individual from where he is to where he should be.</a:t>
            </a:r>
          </a:p>
          <a:p>
            <a:pPr algn="just"/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Training is the act of increasing the knowledge and skills of an employee for doing a particular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job.                                                                                                Edwin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B.Flippo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 provide job related knowledge to the workers.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 impart skills among the workers systematically. So, that they may learn quickly.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 improve the productivity of the workers and organization.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 reduce the number of accidents by providing safety training to the workers</a:t>
            </a:r>
            <a:r>
              <a:rPr lang="en-US" dirty="0" smtClean="0"/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 make the workers handle material, machines and equipment efficiently and thus to check wastage of time and resource.</a:t>
            </a:r>
          </a:p>
          <a:p>
            <a:pPr>
              <a:buFont typeface="Wingdings" pitchFamily="2" charset="2"/>
              <a:buChar char="Ø"/>
            </a:pP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bjectives of Training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Importance of Training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4830763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Improvement in skill and knowledge</a:t>
            </a:r>
          </a:p>
          <a:p>
            <a:pPr>
              <a:buFont typeface="Wingdings" pitchFamily="2" charset="2"/>
              <a:buChar char="v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Higher production and productivity</a:t>
            </a:r>
          </a:p>
          <a:p>
            <a:pPr>
              <a:buFont typeface="Wingdings" pitchFamily="2" charset="2"/>
              <a:buChar char="v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Job satisfaction</a:t>
            </a:r>
          </a:p>
          <a:p>
            <a:pPr>
              <a:buFont typeface="Wingdings" pitchFamily="2" charset="2"/>
              <a:buChar char="v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Better use of resources</a:t>
            </a:r>
          </a:p>
          <a:p>
            <a:pPr>
              <a:buFont typeface="Wingdings" pitchFamily="2" charset="2"/>
              <a:buChar char="v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Reduction in accidents</a:t>
            </a:r>
          </a:p>
          <a:p>
            <a:pPr>
              <a:buFont typeface="Wingdings" pitchFamily="2" charset="2"/>
              <a:buChar char="v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Reduced supervision</a:t>
            </a:r>
          </a:p>
          <a:p>
            <a:pPr>
              <a:buFont typeface="Wingdings" pitchFamily="2" charset="2"/>
              <a:buChar char="v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Reduction in complaints</a:t>
            </a:r>
          </a:p>
          <a:p>
            <a:pPr>
              <a:buFont typeface="Wingdings" pitchFamily="2" charset="2"/>
              <a:buChar char="v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Adaptability</a:t>
            </a:r>
          </a:p>
          <a:p>
            <a:pPr>
              <a:buFont typeface="Wingdings" pitchFamily="2" charset="2"/>
              <a:buChar char="v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Stability</a:t>
            </a:r>
          </a:p>
          <a:p>
            <a:pPr>
              <a:buFont typeface="Wingdings" pitchFamily="2" charset="2"/>
              <a:buChar char="v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Scope for Management by Exception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Process of Training</a:t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Identifying the training needs of the staff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Establishment of training goal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Selecting the right method of training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Making an evaluation of training effectiveness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 lnSpcReduction="10000"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I.ON- THE JOB TRAINING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(within the organization)</a:t>
            </a:r>
          </a:p>
          <a:p>
            <a:pPr marL="571500" indent="-571500">
              <a:buFont typeface="+mj-lt"/>
              <a:buAutoNum type="romanL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Induction training</a:t>
            </a:r>
          </a:p>
          <a:p>
            <a:pPr marL="571500" indent="-571500">
              <a:buFont typeface="+mj-lt"/>
              <a:buAutoNum type="romanL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Apprenticeship Training</a:t>
            </a:r>
          </a:p>
          <a:p>
            <a:pPr marL="571500" indent="-571500">
              <a:buFont typeface="+mj-lt"/>
              <a:buAutoNum type="romanL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Refresher Training</a:t>
            </a:r>
          </a:p>
          <a:p>
            <a:pPr marL="571500" indent="-571500">
              <a:buFont typeface="+mj-lt"/>
              <a:buAutoNum type="romanL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Job Rotation</a:t>
            </a:r>
          </a:p>
          <a:p>
            <a:pPr marL="571500" indent="-571500">
              <a:buFont typeface="+mj-lt"/>
              <a:buAutoNum type="romanL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Placement as assistants</a:t>
            </a:r>
          </a:p>
          <a:p>
            <a:pPr marL="571500" indent="-571500">
              <a:buFont typeface="+mj-lt"/>
              <a:buAutoNum type="romanL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Vestibule Training </a:t>
            </a:r>
          </a:p>
          <a:p>
            <a:pPr marL="571500" indent="-571500">
              <a:buNone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OFF-THE JOB TRAINING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(outside the organization)</a:t>
            </a:r>
          </a:p>
          <a:p>
            <a:pPr marL="571500" indent="-571500">
              <a:buFont typeface="+mj-lt"/>
              <a:buAutoNum type="romanL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Lectures and conferences</a:t>
            </a:r>
          </a:p>
          <a:p>
            <a:pPr marL="571500" indent="-571500">
              <a:buFont typeface="+mj-lt"/>
              <a:buAutoNum type="romanL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Role playing</a:t>
            </a:r>
          </a:p>
          <a:p>
            <a:pPr marL="571500" indent="-571500">
              <a:buFont typeface="+mj-lt"/>
              <a:buAutoNum type="romanL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Case study</a:t>
            </a:r>
          </a:p>
          <a:p>
            <a:pPr marL="571500" indent="-571500">
              <a:buFont typeface="+mj-lt"/>
              <a:buAutoNum type="romanL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Management games</a:t>
            </a:r>
          </a:p>
          <a:p>
            <a:pPr marL="571500" indent="-571500">
              <a:buFont typeface="+mj-lt"/>
              <a:buAutoNum type="romanL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Brain storming</a:t>
            </a:r>
          </a:p>
          <a:p>
            <a:pPr marL="571500" indent="-571500">
              <a:buFont typeface="+mj-lt"/>
              <a:buAutoNum type="romanL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Sensitivity Training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Methods of Training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Promotion- Meaning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Promotion may be defined as an upward movement of an employee’s position in the enterprise. An employee who has been promoted moves to a higher level job that gives higher salary, greater authority and accountability as well.</a:t>
            </a:r>
            <a:endParaRPr lang="en-US" sz="280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Types of Promotion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371600"/>
            <a:ext cx="8305800" cy="4754563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v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Horizontal Promotion- when an employee is shifted in the same category.</a:t>
            </a:r>
          </a:p>
          <a:p>
            <a:pPr algn="just">
              <a:buFont typeface="Wingdings" pitchFamily="2" charset="2"/>
              <a:buChar char="v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Vertical Promotion- when an employee is promoted from lower category to lower category.</a:t>
            </a:r>
          </a:p>
          <a:p>
            <a:pPr algn="just">
              <a:buFont typeface="Wingdings" pitchFamily="2" charset="2"/>
              <a:buChar char="v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Dry Promotion- when promotion is made without increase in salary.  </a:t>
            </a:r>
          </a:p>
          <a:p>
            <a:pPr algn="just"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Criteria for Promotion</a:t>
            </a:r>
          </a:p>
          <a:p>
            <a:pPr marL="514350" indent="-514350" algn="just">
              <a:buAutoNum type="alphaL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Seniority- the length of service of the employee in the present organization determines his ‘seniority’.</a:t>
            </a:r>
          </a:p>
          <a:p>
            <a:pPr marL="514350" indent="-514350" algn="just">
              <a:buAutoNum type="alphaL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Merit- the merit of the employee is determined by his performance. Weightage may also be given for his qualifications and academic achievements.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It impl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ies movement of an employee from one job to another without any increase in pay, status or responsibilities.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transfer involves the shifting of an employee from one job to another without special reference to change in responsibilities or compensation.</a:t>
            </a: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Dale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yoder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Transfer- Meaning and Definition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theme/_rels/them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</TotalTime>
  <Words>516</Words>
  <Application>Microsoft Office PowerPoint</Application>
  <PresentationFormat>On-screen Show (4:3)</PresentationFormat>
  <Paragraphs>84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Opulent</vt:lpstr>
      <vt:lpstr>Concourse</vt:lpstr>
      <vt:lpstr>Median</vt:lpstr>
      <vt:lpstr>Civic</vt:lpstr>
      <vt:lpstr>Equity</vt:lpstr>
      <vt:lpstr>UNIT-III </vt:lpstr>
      <vt:lpstr>Training- Meaning and Definition</vt:lpstr>
      <vt:lpstr>Objectives of Training</vt:lpstr>
      <vt:lpstr>Importance of Training</vt:lpstr>
      <vt:lpstr>Process of Training </vt:lpstr>
      <vt:lpstr>Methods of Training</vt:lpstr>
      <vt:lpstr>Promotion- Meaning</vt:lpstr>
      <vt:lpstr>Types of Promotion</vt:lpstr>
      <vt:lpstr>Transfer- Meaning and Definition</vt:lpstr>
      <vt:lpstr>Types of Transfer</vt:lpstr>
      <vt:lpstr>Career Planning- Meaning</vt:lpstr>
      <vt:lpstr>Steps in the Career Planning Process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UNIT-III  TRAINING- MEANING &amp;DEFINITION</dc:title>
  <dc:creator>Windows User</dc:creator>
  <cp:lastModifiedBy>Windows User</cp:lastModifiedBy>
  <cp:revision>25</cp:revision>
  <dcterms:created xsi:type="dcterms:W3CDTF">2020-05-17T17:44:30Z</dcterms:created>
  <dcterms:modified xsi:type="dcterms:W3CDTF">2020-05-17T19:48:19Z</dcterms:modified>
</cp:coreProperties>
</file>