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5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s/slide1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84" r:id="rId3"/>
    <p:sldMasterId id="2147483696" r:id="rId4"/>
    <p:sldMasterId id="2147483708" r:id="rId5"/>
  </p:sldMasterIdLst>
  <p:sldIdLst>
    <p:sldId id="256" r:id="rId6"/>
    <p:sldId id="257" r:id="rId7"/>
    <p:sldId id="258" r:id="rId8"/>
    <p:sldId id="259" r:id="rId9"/>
    <p:sldId id="265" r:id="rId10"/>
    <p:sldId id="260" r:id="rId11"/>
    <p:sldId id="261" r:id="rId12"/>
    <p:sldId id="262" r:id="rId13"/>
    <p:sldId id="263" r:id="rId14"/>
    <p:sldId id="264" r:id="rId15"/>
    <p:sldId id="266" r:id="rId16"/>
    <p:sldId id="267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8B53B4-A826-4B66-B15B-4DEBA9690186}" type="datetimeFigureOut">
              <a:rPr lang="en-US" smtClean="0"/>
              <a:pPr/>
              <a:t>5/17/2020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6B3A91-CC54-4B82-9FD1-2CF5AC5651F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761999"/>
          </a:xfrm>
        </p:spPr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UNIT- IV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600200"/>
            <a:ext cx="7848600" cy="4572000"/>
          </a:xfrm>
        </p:spPr>
        <p:txBody>
          <a:bodyPr>
            <a:normAutofit fontScale="850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Wages-Meaning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Objectives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Factors influencing Wage policies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Methods of Wage Payments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Distinction between Time Wage and Piece Wage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Incentive-Meaning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Merits of Incentives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Requirements of a Sound Incentive Plan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Fringe benefits</a:t>
            </a:r>
          </a:p>
          <a:p>
            <a:endParaRPr lang="en-US" dirty="0" smtClean="0"/>
          </a:p>
          <a:p>
            <a:r>
              <a:rPr lang="en-US" dirty="0" smtClean="0"/>
              <a:t>4.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Requirements of a sound incentives pla</a:t>
            </a:r>
            <a:r>
              <a:rPr lang="en-US" sz="3600" dirty="0">
                <a:latin typeface="Times New Roman" pitchFamily="18" charset="0"/>
                <a:cs typeface="Times New Roman" pitchFamily="18" charset="0"/>
              </a:rPr>
              <a:t>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Trust and Confidence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Consensus required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Assured minimum wage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scope for bias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Simple to operate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Beneficial to both the workers and the management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Sound system of evaluation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Redressing grievances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eview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257800"/>
          </a:xfrm>
        </p:spPr>
        <p:txBody>
          <a:bodyPr>
            <a:normAutofit fontScale="92500" lnSpcReduction="20000"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Fringe benefits can be defined as any additional compensation provided to an employee that is not directly related with wages.</a:t>
            </a:r>
          </a:p>
          <a:p>
            <a:pPr algn="just">
              <a:buFont typeface="Wingdings" pitchFamily="2" charset="2"/>
              <a:buChar char="Ø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Benefits given to employees </a:t>
            </a:r>
            <a:r>
              <a:rPr lang="en-US" sz="3000" dirty="0" err="1" smtClean="0">
                <a:latin typeface="Times New Roman" pitchFamily="18" charset="0"/>
                <a:cs typeface="Times New Roman" pitchFamily="18" charset="0"/>
              </a:rPr>
              <a:t>inaddition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to their salary or wage are called ‘Fringe Benefits’. It includes the following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Rent free accommodation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Free uniforms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Leave travel concession 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Leave with pay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Company vehicles for use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Free education for employee’s children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Insurance etc,</a:t>
            </a:r>
          </a:p>
          <a:p>
            <a:pPr marL="514350" indent="-514350" algn="just">
              <a:buFont typeface="+mj-lt"/>
              <a:buAutoNum type="arabicPeriod"/>
            </a:pPr>
            <a:endParaRPr lang="en-US" sz="3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Fringe Benefits-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Importance of Fringe Benefits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Satisfy certain needs of the employees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Make the employees more loyal to the enterprise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Motivate employees to perform their jobs well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 to develop employer-employee relationships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Meet the demands of trade unions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Ensure the welfare of employees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Improve the image of the concern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Help to fulfill certain legal obligations of the enterprise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Wage-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term ‘wage’ refers to any payment made usually at the end of the day’s work.</a:t>
            </a:r>
          </a:p>
          <a:p>
            <a:pPr algn="just">
              <a:buFont typeface="Wingdings" pitchFamily="2" charset="2"/>
              <a:buChar char="Ø"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term further denotes payment made to workers doing physical work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Objectives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pay employees in accordance with their job requirements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eliminate any scope for favoritisms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attract capable hands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improve the morale of employees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control Labor Turnover 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establish lines of promotion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have better rapport with workers’ unions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To eliminate scope for grievance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Availability of Funds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Demand and Supply Forces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Pay policy of competing firms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Trade union pressures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Inflationary pressures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Relative worth of jobs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Quantum of work done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Government regulations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Factors Influencing Wage Policies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Methods of Payment of wages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Time Wage- the workers will be paid on the basis of the time spent by them on the job irrespective of the quantum of work done.</a:t>
            </a:r>
          </a:p>
          <a:p>
            <a:pPr algn="just">
              <a:buFont typeface="Wingdings" pitchFamily="2" charset="2"/>
              <a:buChar char="v"/>
            </a:pPr>
            <a:endParaRPr lang="en-US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Piece wage- the workers are paid based on the output produced by them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>
              <a:buNone/>
            </a:pP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Time Wage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Time spent- determining their wages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Same Remuneration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Stable Income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 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Quality of Work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Close supervision- Necessary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Administration is easy</a:t>
            </a:r>
          </a:p>
          <a:p>
            <a:pPr marL="514350" indent="-514350">
              <a:buNone/>
            </a:pP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I. Piece Wage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Quantity of output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Varying Remuneration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Not Stable Income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Output is important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Poor Quality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Close supervision is not required</a:t>
            </a:r>
          </a:p>
          <a:p>
            <a:pPr marL="514350" indent="-514350">
              <a:buAutoNum type="arabicPeriod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Administration is difficult</a:t>
            </a:r>
          </a:p>
          <a:p>
            <a:pPr marL="514350" indent="-514350">
              <a:buAutoNum type="arabicPeriod"/>
            </a:pP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Difference between Time Wage and Piece Wage Methods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Incentives- Meaning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Incentive may be defined as any reward or benefit given to the employee over and above his wage or salary with a view to motivating him to excel in his work.</a:t>
            </a:r>
          </a:p>
          <a:p>
            <a:pPr algn="just">
              <a:buFont typeface="Wingdings" pitchFamily="2" charset="2"/>
              <a:buChar char="v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It includes both monetary as well as non-monetary rewards.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numCol="2">
            <a:normAutofit lnSpcReduction="10000"/>
          </a:bodyPr>
          <a:lstStyle/>
          <a:p>
            <a:pPr>
              <a:buNone/>
            </a:pP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I.Financial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(Monetary) Incentive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Performance Bonus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 higher rate of commission to salesmen for exceeding the target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Overtime payment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Profit- sharing</a:t>
            </a:r>
          </a:p>
          <a:p>
            <a:pPr marL="514350" indent="-514350">
              <a:buFont typeface="+mj-lt"/>
              <a:buAutoNum type="alphaLcParenR"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en-US" sz="2800" dirty="0" err="1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II.Non</a:t>
            </a:r>
            <a:r>
              <a:rPr lang="en-US" sz="28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-Financial(Non-Monetary) Incentive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Merit Certificates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More interesting work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Participation in decision-making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Greater responsibility and freedom</a:t>
            </a:r>
          </a:p>
          <a:p>
            <a:pPr marL="514350" indent="-514350">
              <a:buFont typeface="+mj-lt"/>
              <a:buAutoNum type="alphaLcParenR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Better designations</a:t>
            </a:r>
          </a:p>
          <a:p>
            <a:pPr marL="514350" indent="-51435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Types of Incentives</a:t>
            </a: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Merits of Incentives</a:t>
            </a:r>
            <a:endParaRPr lang="en-US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Higher Output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Greater Profits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No problem of idle time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Supervision does not pose any problem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Efficient workers are able to earn more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Possible to identify inefficient and dull workers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Rate of 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labour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turnover is bound to be low</a:t>
            </a:r>
          </a:p>
          <a:p>
            <a:pPr algn="just">
              <a:buFont typeface="Wingdings" pitchFamily="2" charset="2"/>
              <a:buChar char="Ø"/>
            </a:pP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Reduction in complaints and grievances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theme/_rels/theme5.xml.rels><?xml version="1.0" encoding="UTF-8" standalone="yes"?>
<Relationships xmlns="http://schemas.openxmlformats.org/package/2006/relationships"><Relationship Id="rId1" Type="http://schemas.openxmlformats.org/officeDocument/2006/relationships/image" Target="../media/image6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537</Words>
  <Application>Microsoft Office PowerPoint</Application>
  <PresentationFormat>On-screen Show (4:3)</PresentationFormat>
  <Paragraphs>109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Flow</vt:lpstr>
      <vt:lpstr>Civic</vt:lpstr>
      <vt:lpstr>Concourse</vt:lpstr>
      <vt:lpstr>Foundry</vt:lpstr>
      <vt:lpstr>Equity</vt:lpstr>
      <vt:lpstr>UNIT- IV</vt:lpstr>
      <vt:lpstr>Wage- Meaning</vt:lpstr>
      <vt:lpstr>Objectives</vt:lpstr>
      <vt:lpstr>Factors Influencing Wage Policies</vt:lpstr>
      <vt:lpstr>Methods of Payment of wages</vt:lpstr>
      <vt:lpstr>Difference between Time Wage and Piece Wage Methods</vt:lpstr>
      <vt:lpstr>Incentives- Meaning</vt:lpstr>
      <vt:lpstr>Types of Incentives</vt:lpstr>
      <vt:lpstr>Merits of Incentives</vt:lpstr>
      <vt:lpstr>Requirements of a sound incentives plan</vt:lpstr>
      <vt:lpstr>Fringe Benefits- Meaning</vt:lpstr>
      <vt:lpstr>Importance of Fringe Benefits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UNIT- IV</dc:title>
  <dc:creator>Windows User</dc:creator>
  <cp:lastModifiedBy>Windows User</cp:lastModifiedBy>
  <cp:revision>21</cp:revision>
  <dcterms:created xsi:type="dcterms:W3CDTF">2020-05-18T04:57:02Z</dcterms:created>
  <dcterms:modified xsi:type="dcterms:W3CDTF">2020-05-18T06:10:07Z</dcterms:modified>
</cp:coreProperties>
</file>