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39.xml" ContentType="application/vnd.openxmlformats-officedocument.presentationml.slideLayout+xml"/>
  <Override PartName="/ppt/slideLayouts/slideLayout48.xml" ContentType="application/vnd.openxmlformats-officedocument.presentationml.slideLayout+xml"/>
  <Override PartName="/ppt/theme/theme5.xml" ContentType="application/vnd.openxmlformats-officedocument.them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46.xml" ContentType="application/vnd.openxmlformats-officedocument.presentationml.slideLayout+xml"/>
  <Override PartName="/ppt/slideLayouts/slideLayout55.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slideLayouts/slideLayout44.xml" ContentType="application/vnd.openxmlformats-officedocument.presentationml.slideLayout+xml"/>
  <Override PartName="/ppt/slideLayouts/slideLayout53.xml" ContentType="application/vnd.openxmlformats-officedocument.presentationml.slideLayout+xml"/>
  <Default Extension="rels" ContentType="application/vnd.openxmlformats-package.relationships+xml"/>
  <Default Extension="xml" ContentType="application/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Layouts/slideLayout51.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s/slide1.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 id="2147483696" r:id="rId4"/>
    <p:sldMasterId id="2147483720" r:id="rId5"/>
  </p:sldMasterIdLst>
  <p:sldIdLst>
    <p:sldId id="256" r:id="rId6"/>
    <p:sldId id="257" r:id="rId7"/>
    <p:sldId id="261" r:id="rId8"/>
    <p:sldId id="262" r:id="rId9"/>
    <p:sldId id="268" r:id="rId10"/>
    <p:sldId id="258" r:id="rId11"/>
    <p:sldId id="259" r:id="rId12"/>
    <p:sldId id="263" r:id="rId13"/>
    <p:sldId id="264" r:id="rId14"/>
    <p:sldId id="266" r:id="rId15"/>
    <p:sldId id="265" r:id="rId16"/>
    <p:sldId id="260" r:id="rId17"/>
    <p:sldId id="267"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5.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5A3303C6-257D-400D-BF57-E616E888123D}" type="datetimeFigureOut">
              <a:rPr lang="en-US" smtClean="0"/>
              <a:pPr/>
              <a:t>5/18/2020</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11" name="Slide Number Placeholder 10"/>
          <p:cNvSpPr>
            <a:spLocks noGrp="1"/>
          </p:cNvSpPr>
          <p:nvPr>
            <p:ph type="sldNum" sz="quarter" idx="12"/>
          </p:nvPr>
        </p:nvSpPr>
        <p:spPr/>
        <p:txBody>
          <a:bodyPr/>
          <a:lstStyle>
            <a:extLst/>
          </a:lstStyle>
          <a:p>
            <a:fld id="{CD5971A1-21D6-499A-A988-723873D192DD}"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A3303C6-257D-400D-BF57-E616E888123D}" type="datetimeFigureOut">
              <a:rPr lang="en-US" smtClean="0"/>
              <a:pPr/>
              <a:t>5/18/2020</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CD5971A1-21D6-499A-A988-723873D192DD}"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A3303C6-257D-400D-BF57-E616E888123D}" type="datetimeFigureOut">
              <a:rPr lang="en-US" smtClean="0"/>
              <a:pPr/>
              <a:t>5/18/2020</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CD5971A1-21D6-499A-A988-723873D192DD}"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5A3303C6-257D-400D-BF57-E616E888123D}" type="datetimeFigureOut">
              <a:rPr lang="en-US" smtClean="0"/>
              <a:pPr/>
              <a:t>5/18/2020</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CD5971A1-21D6-499A-A988-723873D192DD}" type="slidenum">
              <a:rPr lang="en-US" smtClean="0"/>
              <a:pPr/>
              <a:t>‹#›</a:t>
            </a:fld>
            <a:endParaRPr lang="en-US" dirty="0"/>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5A3303C6-257D-400D-BF57-E616E888123D}" type="datetimeFigureOut">
              <a:rPr lang="en-US" smtClean="0"/>
              <a:pPr/>
              <a:t>5/18/2020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4361688" y="1026372"/>
            <a:ext cx="457200" cy="441325"/>
          </a:xfrm>
        </p:spPr>
        <p:txBody>
          <a:bodyPr/>
          <a:lstStyle/>
          <a:p>
            <a:fld id="{CD5971A1-21D6-499A-A988-723873D192DD}" type="slidenum">
              <a:rPr lang="en-US" smtClean="0"/>
              <a:pPr/>
              <a:t>‹#›</a:t>
            </a:fld>
            <a:endParaRPr lang="en-US" dirty="0"/>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dirty="0"/>
          </a:p>
        </p:txBody>
      </p:sp>
      <p:sp>
        <p:nvSpPr>
          <p:cNvPr id="4" name="Date Placeholder 3"/>
          <p:cNvSpPr>
            <a:spLocks noGrp="1"/>
          </p:cNvSpPr>
          <p:nvPr>
            <p:ph type="dt" sz="half" idx="10"/>
          </p:nvPr>
        </p:nvSpPr>
        <p:spPr/>
        <p:txBody>
          <a:bodyPr/>
          <a:lstStyle/>
          <a:p>
            <a:fld id="{5A3303C6-257D-400D-BF57-E616E888123D}" type="datetimeFigureOut">
              <a:rPr lang="en-US" smtClean="0"/>
              <a:pPr/>
              <a:t>5/18/2020</a:t>
            </a:fld>
            <a:endParaRPr lang="en-US" dirty="0"/>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CD5971A1-21D6-499A-A988-723873D192DD}" type="slidenum">
              <a:rPr lang="en-US" smtClean="0"/>
              <a:pPr/>
              <a:t>‹#›</a:t>
            </a:fld>
            <a:endParaRPr lang="en-US" dirty="0"/>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5A3303C6-257D-400D-BF57-E616E888123D}" type="datetimeFigureOut">
              <a:rPr lang="en-US" smtClean="0"/>
              <a:pPr/>
              <a:t>5/18/2020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D5971A1-21D6-499A-A988-723873D192DD}" type="slidenum">
              <a:rPr lang="en-US" smtClean="0"/>
              <a:pPr/>
              <a:t>‹#›</a:t>
            </a:fld>
            <a:endParaRPr lang="en-US" dirty="0"/>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5A3303C6-257D-400D-BF57-E616E888123D}" type="datetimeFigureOut">
              <a:rPr lang="en-US" smtClean="0"/>
              <a:pPr/>
              <a:t>5/18/2020</a:t>
            </a:fld>
            <a:endParaRPr lang="en-US" dirty="0"/>
          </a:p>
        </p:txBody>
      </p:sp>
      <p:sp>
        <p:nvSpPr>
          <p:cNvPr id="8" name="Footer Placeholder 7"/>
          <p:cNvSpPr>
            <a:spLocks noGrp="1"/>
          </p:cNvSpPr>
          <p:nvPr>
            <p:ph type="ftr" sz="quarter" idx="11"/>
          </p:nvPr>
        </p:nvSpPr>
        <p:spPr>
          <a:xfrm>
            <a:off x="304800" y="6409944"/>
            <a:ext cx="3581400" cy="365760"/>
          </a:xfrm>
        </p:spPr>
        <p:txBody>
          <a:bodyPr/>
          <a:lstStyle/>
          <a:p>
            <a:endParaRPr lang="en-US" dirty="0"/>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CD5971A1-21D6-499A-A988-723873D192DD}" type="slidenum">
              <a:rPr lang="en-US" smtClean="0"/>
              <a:pPr/>
              <a:t>‹#›</a:t>
            </a:fld>
            <a:endParaRPr lang="en-US" dirty="0"/>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A3303C6-257D-400D-BF57-E616E888123D}" type="datetimeFigureOut">
              <a:rPr lang="en-US" smtClean="0"/>
              <a:pPr/>
              <a:t>5/18/2020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4343400" y="1036020"/>
            <a:ext cx="457200" cy="441325"/>
          </a:xfrm>
        </p:spPr>
        <p:txBody>
          <a:bodyPr/>
          <a:lstStyle/>
          <a:p>
            <a:fld id="{CD5971A1-21D6-499A-A988-723873D192DD}" type="slidenum">
              <a:rPr lang="en-US" smtClean="0"/>
              <a:pPr/>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5A3303C6-257D-400D-BF57-E616E888123D}" type="datetimeFigureOut">
              <a:rPr lang="en-US" smtClean="0"/>
              <a:pPr/>
              <a:t>5/18/2020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CD5971A1-21D6-499A-A988-723873D192DD}" type="slidenum">
              <a:rPr lang="en-US" smtClean="0"/>
              <a:pPr/>
              <a:t>‹#›</a:t>
            </a:fld>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CD5971A1-21D6-499A-A988-723873D192DD}" type="slidenum">
              <a:rPr lang="en-US" smtClean="0"/>
              <a:pPr/>
              <a:t>‹#›</a:t>
            </a:fld>
            <a:endParaRPr lang="en-US" dirty="0"/>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5A3303C6-257D-400D-BF57-E616E888123D}" type="datetimeFigureOut">
              <a:rPr lang="en-US" smtClean="0"/>
              <a:pPr/>
              <a:t>5/18/2020</a:t>
            </a:fld>
            <a:endParaRPr lang="en-US" dirty="0"/>
          </a:p>
        </p:txBody>
      </p:sp>
      <p:sp>
        <p:nvSpPr>
          <p:cNvPr id="6" name="Footer Placeholder 5"/>
          <p:cNvSpPr>
            <a:spLocks noGrp="1"/>
          </p:cNvSpPr>
          <p:nvPr>
            <p:ph type="ftr" sz="quarter" idx="11"/>
          </p:nvPr>
        </p:nvSpPr>
        <p:spPr>
          <a:xfrm>
            <a:off x="301752" y="6410848"/>
            <a:ext cx="3383280" cy="365760"/>
          </a:xfrm>
        </p:spPr>
        <p:txBody>
          <a:bodyPr/>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A3303C6-257D-400D-BF57-E616E888123D}" type="datetimeFigureOut">
              <a:rPr lang="en-US" smtClean="0"/>
              <a:pPr/>
              <a:t>5/18/2020</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CD5971A1-21D6-499A-A988-723873D192DD}" type="slidenum">
              <a:rPr lang="en-US" smtClean="0"/>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CD5971A1-21D6-499A-A988-723873D192DD}" type="slidenum">
              <a:rPr lang="en-US" smtClean="0"/>
              <a:pPr/>
              <a:t>‹#›</a:t>
            </a:fld>
            <a:endParaRPr lang="en-US" dirty="0"/>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5A3303C6-257D-400D-BF57-E616E888123D}" type="datetimeFigureOut">
              <a:rPr lang="en-US" smtClean="0"/>
              <a:pPr/>
              <a:t>5/18/2020</a:t>
            </a:fld>
            <a:endParaRPr lang="en-US" dirty="0"/>
          </a:p>
        </p:txBody>
      </p:sp>
      <p:sp>
        <p:nvSpPr>
          <p:cNvPr id="6" name="Footer Placeholder 5"/>
          <p:cNvSpPr>
            <a:spLocks noGrp="1"/>
          </p:cNvSpPr>
          <p:nvPr>
            <p:ph type="ftr" sz="quarter" idx="11"/>
          </p:nvPr>
        </p:nvSpPr>
        <p:spPr>
          <a:xfrm>
            <a:off x="301752" y="6410848"/>
            <a:ext cx="3584448" cy="365760"/>
          </a:xfrm>
        </p:spPr>
        <p:txBody>
          <a:bodyPr/>
          <a:lstStyle/>
          <a:p>
            <a:endParaRPr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A3303C6-257D-400D-BF57-E616E888123D}" type="datetimeFigureOut">
              <a:rPr lang="en-US" smtClean="0"/>
              <a:pPr/>
              <a:t>5/18/2020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D5971A1-21D6-499A-A988-723873D192DD}"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CD5971A1-21D6-499A-A988-723873D192DD}" type="slidenum">
              <a:rPr lang="en-US" smtClean="0"/>
              <a:pPr/>
              <a:t>‹#›</a:t>
            </a:fld>
            <a:endParaRPr lang="en-US" dirty="0"/>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A3303C6-257D-400D-BF57-E616E888123D}" type="datetimeFigureOut">
              <a:rPr lang="en-US" smtClean="0"/>
              <a:pPr/>
              <a:t>5/18/2020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5A3303C6-257D-400D-BF57-E616E888123D}" type="datetimeFigureOut">
              <a:rPr lang="en-US" smtClean="0"/>
              <a:pPr/>
              <a:t>5/18/2020</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CD5971A1-21D6-499A-A988-723873D192DD}" type="slidenum">
              <a:rPr lang="en-US" smtClean="0"/>
              <a:pPr/>
              <a:t>‹#›</a:t>
            </a:fld>
            <a:endParaRPr 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A3303C6-257D-400D-BF57-E616E888123D}" type="datetimeFigureOut">
              <a:rPr lang="en-US" smtClean="0"/>
              <a:pPr/>
              <a:t>5/18/2020</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CD5971A1-21D6-499A-A988-723873D192DD}" type="slidenum">
              <a:rPr lang="en-US" smtClean="0"/>
              <a:pPr/>
              <a:t>‹#›</a:t>
            </a:fld>
            <a:endParaRPr lang="en-US"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5A3303C6-257D-400D-BF57-E616E888123D}" type="datetimeFigureOut">
              <a:rPr lang="en-US" smtClean="0"/>
              <a:pPr/>
              <a:t>5/18/2020</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CD5971A1-21D6-499A-A988-723873D192DD}" type="slidenum">
              <a:rPr lang="en-US" smtClean="0"/>
              <a:pPr/>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A3303C6-257D-400D-BF57-E616E888123D}" type="datetimeFigureOut">
              <a:rPr lang="en-US" smtClean="0"/>
              <a:pPr/>
              <a:t>5/18/2020</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CD5971A1-21D6-499A-A988-723873D192DD}" type="slidenum">
              <a:rPr lang="en-US" smtClean="0"/>
              <a:pPr/>
              <a:t>‹#›</a:t>
            </a:fld>
            <a:endParaRPr lang="en-US"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A3303C6-257D-400D-BF57-E616E888123D}" type="datetimeFigureOut">
              <a:rPr lang="en-US" smtClean="0"/>
              <a:pPr/>
              <a:t>5/18/2020</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CD5971A1-21D6-499A-A988-723873D192DD}" type="slidenum">
              <a:rPr lang="en-US" smtClean="0"/>
              <a:pPr/>
              <a:t>‹#›</a:t>
            </a:fld>
            <a:endParaRPr lang="en-US" dirty="0"/>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5A3303C6-257D-400D-BF57-E616E888123D}" type="datetimeFigureOut">
              <a:rPr lang="en-US" smtClean="0"/>
              <a:pPr/>
              <a:t>5/18/2020</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CD5971A1-21D6-499A-A988-723873D192DD}" type="slidenum">
              <a:rPr lang="en-US" smtClean="0"/>
              <a:pPr/>
              <a:t>‹#›</a:t>
            </a:fld>
            <a:endParaRPr lang="en-US"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5A3303C6-257D-400D-BF57-E616E888123D}" type="datetimeFigureOut">
              <a:rPr lang="en-US" smtClean="0"/>
              <a:pPr/>
              <a:t>5/18/2020</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CD5971A1-21D6-499A-A988-723873D192DD}"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5A3303C6-257D-400D-BF57-E616E888123D}" type="datetimeFigureOut">
              <a:rPr lang="en-US" smtClean="0"/>
              <a:pPr/>
              <a:t>5/18/2020</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CD5971A1-21D6-499A-A988-723873D192DD}" type="slidenum">
              <a:rPr lang="en-US" smtClean="0"/>
              <a:pPr/>
              <a:t>‹#›</a:t>
            </a:fld>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5A3303C6-257D-400D-BF57-E616E888123D}" type="datetimeFigureOut">
              <a:rPr lang="en-US" smtClean="0"/>
              <a:pPr/>
              <a:t>5/18/2020</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CD5971A1-21D6-499A-A988-723873D192DD}" type="slidenum">
              <a:rPr lang="en-US" smtClean="0"/>
              <a:pPr/>
              <a:t>‹#›</a:t>
            </a:fld>
            <a:endParaRPr lang="en-US" dirty="0"/>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5A3303C6-257D-400D-BF57-E616E888123D}" type="datetimeFigureOut">
              <a:rPr lang="en-US" smtClean="0"/>
              <a:pPr/>
              <a:t>5/18/2020</a:t>
            </a:fld>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CD5971A1-21D6-499A-A988-723873D192DD}" type="slidenum">
              <a:rPr lang="en-US" smtClean="0"/>
              <a:pPr/>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A3303C6-257D-400D-BF57-E616E888123D}" type="datetimeFigureOut">
              <a:rPr lang="en-US" smtClean="0"/>
              <a:pPr/>
              <a:t>5/18/2020</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CD5971A1-21D6-499A-A988-723873D192DD}" type="slidenum">
              <a:rPr lang="en-US" smtClean="0"/>
              <a:pPr/>
              <a:t>‹#›</a:t>
            </a:fld>
            <a:endParaRPr lang="en-US" dirty="0"/>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A3303C6-257D-400D-BF57-E616E888123D}" type="datetimeFigureOut">
              <a:rPr lang="en-US" smtClean="0"/>
              <a:pPr/>
              <a:t>5/18/2020</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CD5971A1-21D6-499A-A988-723873D192DD}" type="slidenum">
              <a:rPr lang="en-US" smtClean="0"/>
              <a:pPr/>
              <a:t>‹#›</a:t>
            </a:fld>
            <a:endParaRPr lang="en-US" dirty="0"/>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5A3303C6-257D-400D-BF57-E616E888123D}" type="datetimeFigureOut">
              <a:rPr lang="en-US" smtClean="0"/>
              <a:pPr/>
              <a:t>5/18/2020</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CD5971A1-21D6-499A-A988-723873D192DD}"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A3303C6-257D-400D-BF57-E616E888123D}" type="datetimeFigureOut">
              <a:rPr lang="en-US" smtClean="0"/>
              <a:pPr/>
              <a:t>5/18/2020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D5971A1-21D6-499A-A988-723873D192DD}" type="slidenum">
              <a:rPr lang="en-US" smtClean="0"/>
              <a:pPr/>
              <a:t>‹#›</a:t>
            </a:fld>
            <a:endParaRPr lang="en-US" dirty="0"/>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A3303C6-257D-400D-BF57-E616E888123D}" type="datetimeFigureOut">
              <a:rPr lang="en-US" smtClean="0"/>
              <a:pPr/>
              <a:t>5/18/2020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D5971A1-21D6-499A-A988-723873D192DD}"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A3303C6-257D-400D-BF57-E616E888123D}" type="datetimeFigureOut">
              <a:rPr lang="en-US" smtClean="0"/>
              <a:pPr/>
              <a:t>5/18/2020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D5971A1-21D6-499A-A988-723873D192DD}" type="slidenum">
              <a:rPr lang="en-US" smtClean="0"/>
              <a:pPr/>
              <a:t>‹#›</a:t>
            </a:fld>
            <a:endParaRPr lang="en-US" dirty="0"/>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A3303C6-257D-400D-BF57-E616E888123D}" type="datetimeFigureOut">
              <a:rPr lang="en-US" smtClean="0"/>
              <a:pPr/>
              <a:t>5/18/2020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D5971A1-21D6-499A-A988-723873D192DD}" type="slidenum">
              <a:rPr lang="en-US" smtClean="0"/>
              <a:pPr/>
              <a:t>‹#›</a:t>
            </a:fld>
            <a:endParaRPr lang="en-US" dirty="0"/>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A3303C6-257D-400D-BF57-E616E888123D}" type="datetimeFigureOut">
              <a:rPr lang="en-US" smtClean="0"/>
              <a:pPr/>
              <a:t>5/18/2020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D5971A1-21D6-499A-A988-723873D192DD}"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A3303C6-257D-400D-BF57-E616E888123D}" type="datetimeFigureOut">
              <a:rPr lang="en-US" smtClean="0"/>
              <a:pPr/>
              <a:t>5/18/2020</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CD5971A1-21D6-499A-A988-723873D192DD}" type="slidenum">
              <a:rPr lang="en-US" smtClean="0"/>
              <a:pPr/>
              <a:t>‹#›</a:t>
            </a:fld>
            <a:endParaRPr lang="en-US" dirty="0"/>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3303C6-257D-400D-BF57-E616E888123D}" type="datetimeFigureOut">
              <a:rPr lang="en-US" smtClean="0"/>
              <a:pPr/>
              <a:t>5/18/2020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D5971A1-21D6-499A-A988-723873D192DD}" type="slidenum">
              <a:rPr lang="en-US" smtClean="0"/>
              <a:pPr/>
              <a:t>‹#›</a:t>
            </a:fld>
            <a:endParaRPr lang="en-US" dirty="0"/>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A3303C6-257D-400D-BF57-E616E888123D}" type="datetimeFigureOut">
              <a:rPr lang="en-US" smtClean="0"/>
              <a:pPr/>
              <a:t>5/18/2020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D5971A1-21D6-499A-A988-723873D192DD}" type="slidenum">
              <a:rPr lang="en-US" smtClean="0"/>
              <a:pPr/>
              <a:t>‹#›</a:t>
            </a:fld>
            <a:endParaRPr lang="en-US" dirty="0"/>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A3303C6-257D-400D-BF57-E616E888123D}" type="datetimeFigureOut">
              <a:rPr lang="en-US" smtClean="0"/>
              <a:pPr/>
              <a:t>5/18/2020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CD5971A1-21D6-499A-A988-723873D192DD}" type="slidenum">
              <a:rPr lang="en-US" smtClean="0"/>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A3303C6-257D-400D-BF57-E616E888123D}" type="datetimeFigureOut">
              <a:rPr lang="en-US" smtClean="0"/>
              <a:pPr/>
              <a:t>5/18/2020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D5971A1-21D6-499A-A988-723873D192DD}" type="slidenum">
              <a:rPr lang="en-US" smtClean="0"/>
              <a:pPr/>
              <a:t>‹#›</a:t>
            </a:fld>
            <a:endParaRPr lang="en-US" dirty="0"/>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A3303C6-257D-400D-BF57-E616E888123D}" type="datetimeFigureOut">
              <a:rPr lang="en-US" smtClean="0"/>
              <a:pPr/>
              <a:t>5/18/2020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D5971A1-21D6-499A-A988-723873D192DD}" type="slidenum">
              <a:rPr lang="en-US" smtClean="0"/>
              <a:pPr/>
              <a:t>‹#›</a:t>
            </a:fld>
            <a:endParaRPr lang="en-US" dirty="0"/>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5A3303C6-257D-400D-BF57-E616E888123D}" type="datetimeFigureOut">
              <a:rPr lang="en-US" smtClean="0"/>
              <a:pPr/>
              <a:t>5/18/2020</a:t>
            </a:fld>
            <a:endParaRPr lang="en-US" dirty="0"/>
          </a:p>
        </p:txBody>
      </p:sp>
      <p:sp>
        <p:nvSpPr>
          <p:cNvPr id="17" name="Footer Placeholder 16"/>
          <p:cNvSpPr>
            <a:spLocks noGrp="1"/>
          </p:cNvSpPr>
          <p:nvPr>
            <p:ph type="ftr" sz="quarter" idx="11"/>
          </p:nvPr>
        </p:nvSpPr>
        <p:spPr>
          <a:xfrm>
            <a:off x="5410200" y="4205288"/>
            <a:ext cx="1295400" cy="457200"/>
          </a:xfrm>
        </p:spPr>
        <p:txBody>
          <a:bodyPr/>
          <a:lstStyle/>
          <a:p>
            <a:endParaRPr lang="en-US" dirty="0"/>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CD5971A1-21D6-499A-A988-723873D192DD}" type="slidenum">
              <a:rPr lang="en-US" smtClean="0"/>
              <a:pPr/>
              <a:t>‹#›</a:t>
            </a:fld>
            <a:endParaRPr lang="en-US" dirty="0"/>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A3303C6-257D-400D-BF57-E616E888123D}" type="datetimeFigureOut">
              <a:rPr lang="en-US" smtClean="0"/>
              <a:pPr/>
              <a:t>5/18/2020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D5971A1-21D6-499A-A988-723873D192DD}" type="slidenum">
              <a:rPr lang="en-US" smtClean="0"/>
              <a:pPr/>
              <a:t>‹#›</a:t>
            </a:fld>
            <a:endParaRPr lang="en-US" dirty="0"/>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A3303C6-257D-400D-BF57-E616E888123D}" type="datetimeFigureOut">
              <a:rPr lang="en-US" smtClean="0"/>
              <a:pPr/>
              <a:t>5/18/2020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D5971A1-21D6-499A-A988-723873D192DD}" type="slidenum">
              <a:rPr lang="en-US" smtClean="0"/>
              <a:pPr/>
              <a:t>‹#›</a:t>
            </a:fld>
            <a:endParaRPr lang="en-US" dirty="0"/>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A3303C6-257D-400D-BF57-E616E888123D}" type="datetimeFigureOut">
              <a:rPr lang="en-US" smtClean="0"/>
              <a:pPr/>
              <a:t>5/18/2020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D5971A1-21D6-499A-A988-723873D192DD}" type="slidenum">
              <a:rPr lang="en-US" smtClean="0"/>
              <a:pPr/>
              <a:t>‹#›</a:t>
            </a:fld>
            <a:endParaRPr lang="en-US" dirty="0"/>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5A3303C6-257D-400D-BF57-E616E888123D}" type="datetimeFigureOut">
              <a:rPr lang="en-US" smtClean="0"/>
              <a:pPr/>
              <a:t>5/18/2020</a:t>
            </a:fld>
            <a:endParaRPr lang="en-US" dirty="0"/>
          </a:p>
        </p:txBody>
      </p:sp>
      <p:sp>
        <p:nvSpPr>
          <p:cNvPr id="27" name="Slide Number Placeholder 26"/>
          <p:cNvSpPr>
            <a:spLocks noGrp="1"/>
          </p:cNvSpPr>
          <p:nvPr>
            <p:ph type="sldNum" sz="quarter" idx="11"/>
          </p:nvPr>
        </p:nvSpPr>
        <p:spPr/>
        <p:txBody>
          <a:bodyPr rtlCol="0"/>
          <a:lstStyle/>
          <a:p>
            <a:fld id="{CD5971A1-21D6-499A-A988-723873D192DD}" type="slidenum">
              <a:rPr lang="en-US" smtClean="0"/>
              <a:pPr/>
              <a:t>‹#›</a:t>
            </a:fld>
            <a:endParaRPr lang="en-US" dirty="0"/>
          </a:p>
        </p:txBody>
      </p:sp>
      <p:sp>
        <p:nvSpPr>
          <p:cNvPr id="28" name="Footer Placeholder 27"/>
          <p:cNvSpPr>
            <a:spLocks noGrp="1"/>
          </p:cNvSpPr>
          <p:nvPr>
            <p:ph type="ftr" sz="quarter" idx="12"/>
          </p:nvPr>
        </p:nvSpPr>
        <p:spPr/>
        <p:txBody>
          <a:bodyPr rtlCol="0"/>
          <a:lstStyle/>
          <a:p>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A3303C6-257D-400D-BF57-E616E888123D}" type="datetimeFigureOut">
              <a:rPr lang="en-US" smtClean="0"/>
              <a:pPr/>
              <a:t>5/18/2020</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CD5971A1-21D6-499A-A988-723873D192DD}" type="slidenum">
              <a:rPr lang="en-US" smtClean="0"/>
              <a:pPr/>
              <a:t>‹#›</a:t>
            </a:fld>
            <a:endParaRPr lang="en-US" dirty="0"/>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5A3303C6-257D-400D-BF57-E616E888123D}" type="datetimeFigureOut">
              <a:rPr lang="en-US" smtClean="0"/>
              <a:pPr/>
              <a:t>5/18/2020</a:t>
            </a:fld>
            <a:endParaRPr lang="en-US" dirty="0"/>
          </a:p>
        </p:txBody>
      </p:sp>
      <p:sp>
        <p:nvSpPr>
          <p:cNvPr id="4" name="Footer Placeholder 3"/>
          <p:cNvSpPr>
            <a:spLocks noGrp="1"/>
          </p:cNvSpPr>
          <p:nvPr>
            <p:ph type="ftr" sz="quarter" idx="11"/>
          </p:nvPr>
        </p:nvSpPr>
        <p:spPr>
          <a:xfrm>
            <a:off x="5257800" y="612648"/>
            <a:ext cx="1325880" cy="457200"/>
          </a:xfrm>
        </p:spPr>
        <p:txBody>
          <a:bodyPr/>
          <a:lstStyle/>
          <a:p>
            <a:endParaRPr lang="en-US" dirty="0"/>
          </a:p>
        </p:txBody>
      </p:sp>
      <p:sp>
        <p:nvSpPr>
          <p:cNvPr id="5" name="Slide Number Placeholder 4"/>
          <p:cNvSpPr>
            <a:spLocks noGrp="1"/>
          </p:cNvSpPr>
          <p:nvPr>
            <p:ph type="sldNum" sz="quarter" idx="12"/>
          </p:nvPr>
        </p:nvSpPr>
        <p:spPr>
          <a:xfrm>
            <a:off x="8174736" y="2272"/>
            <a:ext cx="762000" cy="365760"/>
          </a:xfrm>
        </p:spPr>
        <p:txBody>
          <a:bodyPr/>
          <a:lstStyle/>
          <a:p>
            <a:fld id="{CD5971A1-21D6-499A-A988-723873D192DD}" type="slidenum">
              <a:rPr lang="en-US" smtClean="0"/>
              <a:pPr/>
              <a:t>‹#›</a:t>
            </a:fld>
            <a:endParaRPr lang="en-US" dirty="0"/>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3303C6-257D-400D-BF57-E616E888123D}" type="datetimeFigureOut">
              <a:rPr lang="en-US" smtClean="0"/>
              <a:pPr/>
              <a:t>5/18/2020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D5971A1-21D6-499A-A988-723873D192DD}" type="slidenum">
              <a:rPr lang="en-US" smtClean="0"/>
              <a:pPr/>
              <a:t>‹#›</a:t>
            </a:fld>
            <a:endParaRPr lang="en-US" dirty="0"/>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A3303C6-257D-400D-BF57-E616E888123D}" type="datetimeFigureOut">
              <a:rPr lang="en-US" smtClean="0"/>
              <a:pPr/>
              <a:t>5/18/2020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D5971A1-21D6-499A-A988-723873D192DD}" type="slidenum">
              <a:rPr lang="en-US" smtClean="0"/>
              <a:pPr/>
              <a:t>‹#›</a:t>
            </a:fld>
            <a:endParaRPr lang="en-US" dirty="0"/>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A3303C6-257D-400D-BF57-E616E888123D}" type="datetimeFigureOut">
              <a:rPr lang="en-US" smtClean="0"/>
              <a:pPr/>
              <a:t>5/18/2020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D5971A1-21D6-499A-A988-723873D192DD}" type="slidenum">
              <a:rPr lang="en-US" smtClean="0"/>
              <a:pPr/>
              <a:t>‹#›</a:t>
            </a:fld>
            <a:endParaRPr lang="en-US" dirty="0"/>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A3303C6-257D-400D-BF57-E616E888123D}" type="datetimeFigureOut">
              <a:rPr lang="en-US" smtClean="0"/>
              <a:pPr/>
              <a:t>5/18/2020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D5971A1-21D6-499A-A988-723873D192DD}" type="slidenum">
              <a:rPr lang="en-US" smtClean="0"/>
              <a:pPr/>
              <a:t>‹#›</a:t>
            </a:fld>
            <a:endParaRPr lang="en-US" dirty="0"/>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A3303C6-257D-400D-BF57-E616E888123D}" type="datetimeFigureOut">
              <a:rPr lang="en-US" smtClean="0"/>
              <a:pPr/>
              <a:t>5/18/2020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D5971A1-21D6-499A-A988-723873D192DD}"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5A3303C6-257D-400D-BF57-E616E888123D}" type="datetimeFigureOut">
              <a:rPr lang="en-US" smtClean="0"/>
              <a:pPr/>
              <a:t>5/18/2020</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CD5971A1-21D6-499A-A988-723873D192DD}"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5A3303C6-257D-400D-BF57-E616E888123D}" type="datetimeFigureOut">
              <a:rPr lang="en-US" smtClean="0"/>
              <a:pPr/>
              <a:t>5/18/2020</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CD5971A1-21D6-499A-A988-723873D192DD}"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A3303C6-257D-400D-BF57-E616E888123D}" type="datetimeFigureOut">
              <a:rPr lang="en-US" smtClean="0"/>
              <a:pPr/>
              <a:t>5/18/2020</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CD5971A1-21D6-499A-A988-723873D192DD}"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A3303C6-257D-400D-BF57-E616E888123D}" type="datetimeFigureOut">
              <a:rPr lang="en-US" smtClean="0"/>
              <a:pPr/>
              <a:t>5/18/2020</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CD5971A1-21D6-499A-A988-723873D192DD}" type="slidenum">
              <a:rPr lang="en-US" smtClean="0"/>
              <a:pPr/>
              <a:t>‹#›</a:t>
            </a:fld>
            <a:endParaRPr lang="en-US" dirty="0"/>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4.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5A3303C6-257D-400D-BF57-E616E888123D}" type="datetimeFigureOut">
              <a:rPr lang="en-US" smtClean="0"/>
              <a:pPr/>
              <a:t>5/18/2020</a:t>
            </a:fld>
            <a:endParaRPr lang="en-US" dirty="0"/>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dirty="0"/>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CD5971A1-21D6-499A-A988-723873D192DD}"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5A3303C6-257D-400D-BF57-E616E888123D}" type="datetimeFigureOut">
              <a:rPr lang="en-US" smtClean="0"/>
              <a:pPr/>
              <a:t>5/18/2020</a:t>
            </a:fld>
            <a:endParaRPr lang="en-US" dirty="0"/>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dirty="0"/>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CD5971A1-21D6-499A-A988-723873D192DD}" type="slidenum">
              <a:rPr lang="en-US" smtClean="0"/>
              <a:pPr/>
              <a:t>‹#›</a:t>
            </a:fld>
            <a:endParaRPr lang="en-US" dirty="0"/>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A3303C6-257D-400D-BF57-E616E888123D}" type="datetimeFigureOut">
              <a:rPr lang="en-US" smtClean="0"/>
              <a:pPr/>
              <a:t>5/18/2020</a:t>
            </a:fld>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CD5971A1-21D6-499A-A988-723873D192DD}"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A3303C6-257D-400D-BF57-E616E888123D}" type="datetimeFigureOut">
              <a:rPr lang="en-US" smtClean="0"/>
              <a:pPr/>
              <a:t>5/18/2020</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D5971A1-21D6-499A-A988-723873D192DD}"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5A3303C6-257D-400D-BF57-E616E888123D}" type="datetimeFigureOut">
              <a:rPr lang="en-US" smtClean="0"/>
              <a:pPr/>
              <a:t>5/18/2020</a:t>
            </a:fld>
            <a:endParaRPr lang="en-US" dirty="0"/>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dirty="0"/>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CD5971A1-21D6-499A-A988-723873D192DD}"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1"/>
            <a:ext cx="7772400" cy="1142999"/>
          </a:xfrm>
        </p:spPr>
        <p:txBody>
          <a:bodyPr>
            <a:normAutofit/>
          </a:bodyPr>
          <a:lstStyle/>
          <a:p>
            <a:r>
              <a:rPr lang="en-US" sz="3200" dirty="0" smtClean="0">
                <a:latin typeface="Times New Roman" pitchFamily="18" charset="0"/>
                <a:cs typeface="Times New Roman" pitchFamily="18" charset="0"/>
              </a:rPr>
              <a:t>UNIT V</a:t>
            </a:r>
            <a:endParaRPr lang="en-US" sz="3200" dirty="0">
              <a:latin typeface="Times New Roman" pitchFamily="18" charset="0"/>
              <a:cs typeface="Times New Roman" pitchFamily="18" charset="0"/>
            </a:endParaRPr>
          </a:p>
        </p:txBody>
      </p:sp>
      <p:sp>
        <p:nvSpPr>
          <p:cNvPr id="3" name="Subtitle 2"/>
          <p:cNvSpPr>
            <a:spLocks noGrp="1"/>
          </p:cNvSpPr>
          <p:nvPr>
            <p:ph type="subTitle" idx="1"/>
          </p:nvPr>
        </p:nvSpPr>
        <p:spPr>
          <a:xfrm>
            <a:off x="533400" y="1447800"/>
            <a:ext cx="8077200" cy="4800600"/>
          </a:xfrm>
        </p:spPr>
        <p:txBody>
          <a:bodyPr>
            <a:normAutofit/>
          </a:bodyPr>
          <a:lstStyle/>
          <a:p>
            <a:pPr algn="just">
              <a:buFont typeface="Wingdings" pitchFamily="2" charset="2"/>
              <a:buChar char="Ø"/>
            </a:pPr>
            <a:r>
              <a:rPr lang="en-US" sz="2800" dirty="0" smtClean="0">
                <a:solidFill>
                  <a:schemeClr val="tx1"/>
                </a:solidFill>
                <a:latin typeface="Times New Roman" pitchFamily="18" charset="0"/>
                <a:cs typeface="Times New Roman" pitchFamily="18" charset="0"/>
              </a:rPr>
              <a:t>Performance Evaluation-Meaning</a:t>
            </a:r>
          </a:p>
          <a:p>
            <a:pPr algn="just">
              <a:buFont typeface="Wingdings" pitchFamily="2" charset="2"/>
              <a:buChar char="Ø"/>
            </a:pPr>
            <a:r>
              <a:rPr lang="en-US" sz="2800" dirty="0" smtClean="0">
                <a:solidFill>
                  <a:schemeClr val="tx1"/>
                </a:solidFill>
                <a:latin typeface="Times New Roman" pitchFamily="18" charset="0"/>
                <a:cs typeface="Times New Roman" pitchFamily="18" charset="0"/>
              </a:rPr>
              <a:t>Objectives</a:t>
            </a:r>
          </a:p>
          <a:p>
            <a:pPr algn="just">
              <a:buFont typeface="Wingdings" pitchFamily="2" charset="2"/>
              <a:buChar char="Ø"/>
            </a:pPr>
            <a:r>
              <a:rPr lang="en-US" sz="2800" dirty="0" smtClean="0">
                <a:solidFill>
                  <a:schemeClr val="tx1"/>
                </a:solidFill>
                <a:latin typeface="Times New Roman" pitchFamily="18" charset="0"/>
                <a:cs typeface="Times New Roman" pitchFamily="18" charset="0"/>
              </a:rPr>
              <a:t>Importance</a:t>
            </a:r>
          </a:p>
          <a:p>
            <a:pPr algn="just">
              <a:buFont typeface="Wingdings" pitchFamily="2" charset="2"/>
              <a:buChar char="Ø"/>
            </a:pPr>
            <a:r>
              <a:rPr lang="en-US" sz="2800" dirty="0" smtClean="0">
                <a:solidFill>
                  <a:schemeClr val="tx1"/>
                </a:solidFill>
                <a:latin typeface="Times New Roman" pitchFamily="18" charset="0"/>
                <a:cs typeface="Times New Roman" pitchFamily="18" charset="0"/>
              </a:rPr>
              <a:t>Methods</a:t>
            </a:r>
          </a:p>
          <a:p>
            <a:pPr algn="just">
              <a:buFont typeface="Wingdings" pitchFamily="2" charset="2"/>
              <a:buChar char="Ø"/>
            </a:pPr>
            <a:r>
              <a:rPr lang="en-US" sz="2800" dirty="0" smtClean="0">
                <a:solidFill>
                  <a:schemeClr val="tx1"/>
                </a:solidFill>
                <a:latin typeface="Times New Roman" pitchFamily="18" charset="0"/>
                <a:cs typeface="Times New Roman" pitchFamily="18" charset="0"/>
              </a:rPr>
              <a:t>Discipline-Meaning</a:t>
            </a:r>
          </a:p>
          <a:p>
            <a:pPr algn="just">
              <a:buFont typeface="Wingdings" pitchFamily="2" charset="2"/>
              <a:buChar char="Ø"/>
            </a:pPr>
            <a:r>
              <a:rPr lang="en-US" sz="2800" dirty="0" smtClean="0">
                <a:solidFill>
                  <a:schemeClr val="tx1"/>
                </a:solidFill>
                <a:latin typeface="Times New Roman" pitchFamily="18" charset="0"/>
                <a:cs typeface="Times New Roman" pitchFamily="18" charset="0"/>
              </a:rPr>
              <a:t>Objectives</a:t>
            </a:r>
          </a:p>
          <a:p>
            <a:pPr algn="just">
              <a:buFont typeface="Wingdings" pitchFamily="2" charset="2"/>
              <a:buChar char="Ø"/>
            </a:pPr>
            <a:r>
              <a:rPr lang="en-US" sz="2800" dirty="0" smtClean="0">
                <a:solidFill>
                  <a:schemeClr val="tx1"/>
                </a:solidFill>
                <a:latin typeface="Times New Roman" pitchFamily="18" charset="0"/>
                <a:cs typeface="Times New Roman" pitchFamily="18" charset="0"/>
              </a:rPr>
              <a:t>Disciplinary Procedure- Meaning</a:t>
            </a:r>
          </a:p>
          <a:p>
            <a:pPr algn="just">
              <a:buFont typeface="Wingdings" pitchFamily="2" charset="2"/>
              <a:buChar char="Ø"/>
            </a:pPr>
            <a:r>
              <a:rPr lang="en-US" sz="2800" dirty="0" smtClean="0">
                <a:solidFill>
                  <a:schemeClr val="tx1"/>
                </a:solidFill>
                <a:latin typeface="Times New Roman" pitchFamily="18" charset="0"/>
                <a:cs typeface="Times New Roman" pitchFamily="18" charset="0"/>
              </a:rPr>
              <a:t>Grievances- Meaning</a:t>
            </a:r>
          </a:p>
          <a:p>
            <a:pPr algn="just">
              <a:buFont typeface="Wingdings" pitchFamily="2" charset="2"/>
              <a:buChar char="Ø"/>
            </a:pPr>
            <a:r>
              <a:rPr lang="en-US" sz="2800" dirty="0" smtClean="0">
                <a:solidFill>
                  <a:schemeClr val="tx1"/>
                </a:solidFill>
                <a:latin typeface="Times New Roman" pitchFamily="18" charset="0"/>
                <a:cs typeface="Times New Roman" pitchFamily="18" charset="0"/>
              </a:rPr>
              <a:t>Steps in Grievance Handling</a:t>
            </a:r>
          </a:p>
          <a:p>
            <a:pPr algn="just">
              <a:buFont typeface="Wingdings" pitchFamily="2" charset="2"/>
              <a:buChar char="Ø"/>
            </a:pPr>
            <a:endParaRPr lang="en-US" sz="28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buFont typeface="Wingdings" pitchFamily="2" charset="2"/>
              <a:buChar char="Ø"/>
            </a:pPr>
            <a:r>
              <a:rPr lang="en-US" sz="2800" dirty="0" smtClean="0">
                <a:latin typeface="Times New Roman" pitchFamily="18" charset="0"/>
                <a:cs typeface="Times New Roman" pitchFamily="18" charset="0"/>
              </a:rPr>
              <a:t>Issuing  a letter of charge</a:t>
            </a:r>
          </a:p>
          <a:p>
            <a:pPr algn="just">
              <a:buFont typeface="Wingdings" pitchFamily="2" charset="2"/>
              <a:buChar char="Ø"/>
            </a:pPr>
            <a:r>
              <a:rPr lang="en-US" sz="2800" dirty="0" smtClean="0">
                <a:latin typeface="Times New Roman" pitchFamily="18" charset="0"/>
                <a:cs typeface="Times New Roman" pitchFamily="18" charset="0"/>
              </a:rPr>
              <a:t>Suspension pending enquiry</a:t>
            </a:r>
          </a:p>
          <a:p>
            <a:pPr algn="just">
              <a:buFont typeface="Wingdings" pitchFamily="2" charset="2"/>
              <a:buChar char="Ø"/>
            </a:pPr>
            <a:r>
              <a:rPr lang="en-US" sz="2800" dirty="0" smtClean="0">
                <a:latin typeface="Times New Roman" pitchFamily="18" charset="0"/>
                <a:cs typeface="Times New Roman" pitchFamily="18" charset="0"/>
              </a:rPr>
              <a:t>Notice of enquiry</a:t>
            </a:r>
          </a:p>
          <a:p>
            <a:pPr algn="just">
              <a:buFont typeface="Wingdings" pitchFamily="2" charset="2"/>
              <a:buChar char="Ø"/>
            </a:pPr>
            <a:r>
              <a:rPr lang="en-US" sz="2800" dirty="0" smtClean="0">
                <a:latin typeface="Times New Roman" pitchFamily="18" charset="0"/>
                <a:cs typeface="Times New Roman" pitchFamily="18" charset="0"/>
              </a:rPr>
              <a:t>Enquiry</a:t>
            </a:r>
          </a:p>
          <a:p>
            <a:pPr algn="just">
              <a:buFont typeface="Wingdings" pitchFamily="2" charset="2"/>
              <a:buChar char="Ø"/>
            </a:pPr>
            <a:r>
              <a:rPr lang="en-US" sz="2800" dirty="0" smtClean="0">
                <a:latin typeface="Times New Roman" pitchFamily="18" charset="0"/>
                <a:cs typeface="Times New Roman" pitchFamily="18" charset="0"/>
              </a:rPr>
              <a:t>Recording the findings</a:t>
            </a:r>
          </a:p>
          <a:p>
            <a:pPr algn="just">
              <a:buFont typeface="Wingdings" pitchFamily="2" charset="2"/>
              <a:buChar char="Ø"/>
            </a:pPr>
            <a:r>
              <a:rPr lang="en-US" sz="2800" dirty="0" smtClean="0">
                <a:latin typeface="Times New Roman" pitchFamily="18" charset="0"/>
                <a:cs typeface="Times New Roman" pitchFamily="18" charset="0"/>
              </a:rPr>
              <a:t>Awarding punishment</a:t>
            </a:r>
          </a:p>
          <a:p>
            <a:pPr algn="just">
              <a:buFont typeface="Wingdings" pitchFamily="2" charset="2"/>
              <a:buChar char="ü"/>
            </a:pPr>
            <a:endParaRPr lang="en-US" sz="2800" dirty="0" smtClean="0">
              <a:latin typeface="Times New Roman" pitchFamily="18" charset="0"/>
              <a:cs typeface="Times New Roman" pitchFamily="18" charset="0"/>
            </a:endParaRPr>
          </a:p>
          <a:p>
            <a:pPr algn="just">
              <a:buFont typeface="Wingdings" pitchFamily="2" charset="2"/>
              <a:buChar char="ü"/>
            </a:pPr>
            <a:endParaRPr lang="en-US" sz="2800" dirty="0" smtClean="0">
              <a:latin typeface="Times New Roman" pitchFamily="18" charset="0"/>
              <a:cs typeface="Times New Roman" pitchFamily="18" charset="0"/>
            </a:endParaRPr>
          </a:p>
          <a:p>
            <a:pPr algn="just">
              <a:buFont typeface="Wingdings" pitchFamily="2" charset="2"/>
              <a:buChar char="ü"/>
            </a:pPr>
            <a:endParaRPr lang="en-US" sz="2800" dirty="0" smtClean="0">
              <a:latin typeface="Times New Roman" pitchFamily="18" charset="0"/>
              <a:cs typeface="Times New Roman" pitchFamily="18" charset="0"/>
            </a:endParaRPr>
          </a:p>
          <a:p>
            <a:pPr algn="just">
              <a:buFont typeface="Wingdings" pitchFamily="2" charset="2"/>
              <a:buChar char="ü"/>
            </a:pPr>
            <a:endParaRPr lang="en-US" sz="2800" dirty="0" smtClean="0">
              <a:latin typeface="Times New Roman" pitchFamily="18" charset="0"/>
              <a:cs typeface="Times New Roman" pitchFamily="18" charset="0"/>
            </a:endParaRPr>
          </a:p>
          <a:p>
            <a:pPr algn="just">
              <a:buFont typeface="Wingdings" pitchFamily="2" charset="2"/>
              <a:buChar char="ü"/>
            </a:pPr>
            <a:endParaRPr lang="en-US" sz="2800" dirty="0" smtClean="0">
              <a:latin typeface="Times New Roman" pitchFamily="18" charset="0"/>
              <a:cs typeface="Times New Roman" pitchFamily="18" charset="0"/>
            </a:endParaRPr>
          </a:p>
          <a:p>
            <a:pPr algn="just">
              <a:buFont typeface="Wingdings" pitchFamily="2" charset="2"/>
              <a:buChar char="ü"/>
            </a:pPr>
            <a:endParaRPr lang="en-US" sz="2800" dirty="0" smtClean="0">
              <a:latin typeface="Times New Roman" pitchFamily="18" charset="0"/>
              <a:cs typeface="Times New Roman" pitchFamily="18" charset="0"/>
            </a:endParaRPr>
          </a:p>
          <a:p>
            <a:pPr algn="just">
              <a:buFont typeface="Wingdings" pitchFamily="2" charset="2"/>
              <a:buChar char="ü"/>
            </a:pPr>
            <a:endParaRPr lang="en-US" sz="2800" dirty="0" smtClean="0">
              <a:latin typeface="Times New Roman" pitchFamily="18" charset="0"/>
              <a:cs typeface="Times New Roman" pitchFamily="18" charset="0"/>
            </a:endParaRPr>
          </a:p>
          <a:p>
            <a:pPr algn="just">
              <a:buFont typeface="Wingdings" pitchFamily="2" charset="2"/>
              <a:buChar char="ü"/>
            </a:pPr>
            <a:endParaRPr lang="en-US" sz="2800" dirty="0" smtClean="0">
              <a:latin typeface="Times New Roman" pitchFamily="18" charset="0"/>
              <a:cs typeface="Times New Roman" pitchFamily="18" charset="0"/>
            </a:endParaRPr>
          </a:p>
          <a:p>
            <a:pPr algn="just">
              <a:buFont typeface="Wingdings" pitchFamily="2" charset="2"/>
              <a:buChar char="ü"/>
            </a:pPr>
            <a:endParaRPr lang="en-US" sz="2800" dirty="0" smtClean="0">
              <a:latin typeface="Times New Roman" pitchFamily="18" charset="0"/>
              <a:cs typeface="Times New Roman" pitchFamily="18" charset="0"/>
            </a:endParaRPr>
          </a:p>
          <a:p>
            <a:pPr algn="just">
              <a:buFont typeface="Wingdings" pitchFamily="2" charset="2"/>
              <a:buChar char="ü"/>
            </a:pPr>
            <a:endParaRPr lang="en-US" sz="2800" dirty="0" smtClean="0">
              <a:latin typeface="Times New Roman" pitchFamily="18" charset="0"/>
              <a:cs typeface="Times New Roman" pitchFamily="18" charset="0"/>
            </a:endParaRPr>
          </a:p>
          <a:p>
            <a:pPr algn="just">
              <a:buFont typeface="Wingdings" pitchFamily="2" charset="2"/>
              <a:buChar char="ü"/>
            </a:pPr>
            <a:endParaRPr lang="en-US" sz="2800" dirty="0" smtClean="0">
              <a:latin typeface="Times New Roman" pitchFamily="18" charset="0"/>
              <a:cs typeface="Times New Roman" pitchFamily="18" charset="0"/>
            </a:endParaRPr>
          </a:p>
          <a:p>
            <a:pPr algn="just">
              <a:buFont typeface="Wingdings" pitchFamily="2" charset="2"/>
              <a:buChar char="ü"/>
            </a:pPr>
            <a:endParaRPr lang="en-US" sz="2800" dirty="0" smtClean="0">
              <a:latin typeface="Times New Roman" pitchFamily="18" charset="0"/>
              <a:cs typeface="Times New Roman" pitchFamily="18" charset="0"/>
            </a:endParaRPr>
          </a:p>
          <a:p>
            <a:pPr algn="just">
              <a:buFont typeface="Wingdings" pitchFamily="2" charset="2"/>
              <a:buChar char="ü"/>
            </a:pPr>
            <a:endParaRPr lang="en-US" sz="2800" dirty="0" smtClean="0">
              <a:latin typeface="Times New Roman" pitchFamily="18" charset="0"/>
              <a:cs typeface="Times New Roman" pitchFamily="18" charset="0"/>
            </a:endParaRPr>
          </a:p>
          <a:p>
            <a:pPr algn="just">
              <a:buFont typeface="Wingdings" pitchFamily="2" charset="2"/>
              <a:buChar char="ü"/>
            </a:pPr>
            <a:endParaRPr lang="en-US" sz="2800" dirty="0" smtClean="0">
              <a:latin typeface="Times New Roman" pitchFamily="18" charset="0"/>
              <a:cs typeface="Times New Roman" pitchFamily="18" charset="0"/>
            </a:endParaRPr>
          </a:p>
          <a:p>
            <a:pPr algn="just">
              <a:buFont typeface="Wingdings" pitchFamily="2" charset="2"/>
              <a:buChar char="ü"/>
            </a:pPr>
            <a:endParaRPr lang="en-US" sz="2800" dirty="0" smtClean="0">
              <a:latin typeface="Times New Roman" pitchFamily="18" charset="0"/>
              <a:cs typeface="Times New Roman" pitchFamily="18" charset="0"/>
            </a:endParaRPr>
          </a:p>
          <a:p>
            <a:pPr algn="just">
              <a:buFont typeface="Wingdings" pitchFamily="2" charset="2"/>
              <a:buChar char="ü"/>
            </a:pPr>
            <a:endParaRPr lang="en-US" sz="2800" dirty="0" smtClean="0">
              <a:latin typeface="Times New Roman" pitchFamily="18" charset="0"/>
              <a:cs typeface="Times New Roman" pitchFamily="18" charset="0"/>
            </a:endParaRPr>
          </a:p>
          <a:p>
            <a:pPr algn="just">
              <a:buFont typeface="Wingdings" pitchFamily="2" charset="2"/>
              <a:buChar char="ü"/>
            </a:pPr>
            <a:endParaRPr lang="en-US" sz="2800" dirty="0" smtClean="0">
              <a:latin typeface="Times New Roman" pitchFamily="18" charset="0"/>
              <a:cs typeface="Times New Roman" pitchFamily="18" charset="0"/>
            </a:endParaRPr>
          </a:p>
          <a:p>
            <a:pPr algn="just">
              <a:buFont typeface="Wingdings" pitchFamily="2" charset="2"/>
              <a:buChar char="ü"/>
            </a:pPr>
            <a:endParaRPr lang="en-US" sz="2800" dirty="0" smtClean="0">
              <a:latin typeface="Times New Roman" pitchFamily="18" charset="0"/>
              <a:cs typeface="Times New Roman" pitchFamily="18" charset="0"/>
            </a:endParaRPr>
          </a:p>
          <a:p>
            <a:pPr algn="just">
              <a:buFont typeface="Wingdings" pitchFamily="2" charset="2"/>
              <a:buChar char="ü"/>
            </a:pPr>
            <a:endParaRPr lang="en-US" sz="2800" dirty="0" smtClean="0">
              <a:latin typeface="Times New Roman" pitchFamily="18" charset="0"/>
              <a:cs typeface="Times New Roman" pitchFamily="18" charset="0"/>
            </a:endParaRPr>
          </a:p>
          <a:p>
            <a:pPr algn="just">
              <a:buFont typeface="Wingdings" pitchFamily="2" charset="2"/>
              <a:buChar char="ü"/>
            </a:pPr>
            <a:endParaRPr lang="en-US" sz="2800" dirty="0" smtClean="0">
              <a:latin typeface="Times New Roman" pitchFamily="18" charset="0"/>
              <a:cs typeface="Times New Roman" pitchFamily="18" charset="0"/>
            </a:endParaRPr>
          </a:p>
          <a:p>
            <a:pPr algn="just">
              <a:buFont typeface="Wingdings" pitchFamily="2" charset="2"/>
              <a:buChar char="ü"/>
            </a:pPr>
            <a:endParaRPr lang="en-US" sz="2800" dirty="0" smtClean="0">
              <a:latin typeface="Times New Roman" pitchFamily="18" charset="0"/>
              <a:cs typeface="Times New Roman" pitchFamily="18" charset="0"/>
            </a:endParaRPr>
          </a:p>
          <a:p>
            <a:pPr algn="just">
              <a:buFont typeface="Wingdings" pitchFamily="2" charset="2"/>
              <a:buChar char="ü"/>
            </a:pPr>
            <a:endParaRPr lang="en-US" sz="2800" dirty="0" smtClean="0">
              <a:latin typeface="Times New Roman" pitchFamily="18" charset="0"/>
              <a:cs typeface="Times New Roman" pitchFamily="18" charset="0"/>
            </a:endParaRPr>
          </a:p>
          <a:p>
            <a:pPr algn="just">
              <a:buFont typeface="Wingdings" pitchFamily="2" charset="2"/>
              <a:buChar char="ü"/>
            </a:pPr>
            <a:endParaRPr lang="en-US" sz="2800" dirty="0" smtClean="0">
              <a:latin typeface="Times New Roman" pitchFamily="18" charset="0"/>
              <a:cs typeface="Times New Roman" pitchFamily="18" charset="0"/>
            </a:endParaRPr>
          </a:p>
          <a:p>
            <a:pPr algn="just">
              <a:buFont typeface="Wingdings" pitchFamily="2" charset="2"/>
              <a:buChar char="ü"/>
            </a:pPr>
            <a:endParaRPr lang="en-US" sz="2800" dirty="0" smtClean="0">
              <a:latin typeface="Times New Roman" pitchFamily="18" charset="0"/>
              <a:cs typeface="Times New Roman" pitchFamily="18" charset="0"/>
            </a:endParaRPr>
          </a:p>
          <a:p>
            <a:pPr algn="just">
              <a:buFont typeface="Wingdings" pitchFamily="2" charset="2"/>
              <a:buChar char="ü"/>
            </a:pPr>
            <a:endParaRPr lang="en-US" sz="2800" dirty="0" smtClean="0">
              <a:latin typeface="Times New Roman" pitchFamily="18" charset="0"/>
              <a:cs typeface="Times New Roman" pitchFamily="18" charset="0"/>
            </a:endParaRPr>
          </a:p>
          <a:p>
            <a:pPr algn="just">
              <a:buFont typeface="Wingdings" pitchFamily="2" charset="2"/>
              <a:buChar char="ü"/>
            </a:pPr>
            <a:endParaRPr lang="en-US" sz="2800" dirty="0" smtClean="0">
              <a:latin typeface="Times New Roman" pitchFamily="18" charset="0"/>
              <a:cs typeface="Times New Roman" pitchFamily="18" charset="0"/>
            </a:endParaRPr>
          </a:p>
          <a:p>
            <a:pPr algn="just">
              <a:buFont typeface="Wingdings" pitchFamily="2" charset="2"/>
              <a:buChar char="ü"/>
            </a:pPr>
            <a:endParaRPr lang="en-US" sz="2800" dirty="0" smtClean="0">
              <a:latin typeface="Times New Roman" pitchFamily="18" charset="0"/>
              <a:cs typeface="Times New Roman" pitchFamily="18" charset="0"/>
            </a:endParaRPr>
          </a:p>
          <a:p>
            <a:pPr algn="just">
              <a:buFont typeface="Wingdings" pitchFamily="2" charset="2"/>
              <a:buChar char="ü"/>
            </a:pPr>
            <a:endParaRPr lang="en-US" sz="2800" dirty="0" smtClean="0">
              <a:latin typeface="Times New Roman" pitchFamily="18" charset="0"/>
              <a:cs typeface="Times New Roman" pitchFamily="18" charset="0"/>
            </a:endParaRPr>
          </a:p>
          <a:p>
            <a:pPr algn="just">
              <a:buFont typeface="Wingdings" pitchFamily="2" charset="2"/>
              <a:buChar char="ü"/>
            </a:pPr>
            <a:endParaRPr lang="en-US" sz="2800" dirty="0" smtClean="0">
              <a:latin typeface="Times New Roman" pitchFamily="18" charset="0"/>
              <a:cs typeface="Times New Roman" pitchFamily="18" charset="0"/>
            </a:endParaRPr>
          </a:p>
          <a:p>
            <a:pPr algn="just">
              <a:buFont typeface="Wingdings" pitchFamily="2" charset="2"/>
              <a:buChar char="ü"/>
            </a:pPr>
            <a:endParaRPr lang="en-US" sz="2800" dirty="0" smtClean="0">
              <a:latin typeface="Times New Roman" pitchFamily="18" charset="0"/>
              <a:cs typeface="Times New Roman" pitchFamily="18" charset="0"/>
            </a:endParaRPr>
          </a:p>
          <a:p>
            <a:pPr algn="just">
              <a:buFont typeface="Wingdings" pitchFamily="2" charset="2"/>
              <a:buChar char="ü"/>
            </a:pPr>
            <a:endParaRPr lang="en-US" sz="2800" dirty="0" smtClean="0">
              <a:latin typeface="Times New Roman" pitchFamily="18" charset="0"/>
              <a:cs typeface="Times New Roman" pitchFamily="18" charset="0"/>
            </a:endParaRPr>
          </a:p>
          <a:p>
            <a:pPr algn="just">
              <a:buFont typeface="Wingdings" pitchFamily="2" charset="2"/>
              <a:buChar char="ü"/>
            </a:pPr>
            <a:endParaRPr lang="en-US" sz="2800" dirty="0" smtClean="0">
              <a:latin typeface="Times New Roman" pitchFamily="18" charset="0"/>
              <a:cs typeface="Times New Roman" pitchFamily="18" charset="0"/>
            </a:endParaRPr>
          </a:p>
          <a:p>
            <a:pPr algn="just">
              <a:buFont typeface="Wingdings" pitchFamily="2" charset="2"/>
              <a:buChar char="ü"/>
            </a:pPr>
            <a:endParaRPr lang="en-US" sz="2800" dirty="0" smtClean="0">
              <a:latin typeface="Times New Roman" pitchFamily="18" charset="0"/>
              <a:cs typeface="Times New Roman" pitchFamily="18" charset="0"/>
            </a:endParaRPr>
          </a:p>
          <a:p>
            <a:pPr algn="just">
              <a:buFont typeface="Wingdings" pitchFamily="2" charset="2"/>
              <a:buChar char="ü"/>
            </a:pPr>
            <a:endParaRPr lang="en-US" sz="2800" dirty="0" smtClean="0">
              <a:latin typeface="Times New Roman" pitchFamily="18" charset="0"/>
              <a:cs typeface="Times New Roman" pitchFamily="18" charset="0"/>
            </a:endParaRPr>
          </a:p>
          <a:p>
            <a:pPr algn="just">
              <a:buFont typeface="Wingdings" pitchFamily="2" charset="2"/>
              <a:buChar char="ü"/>
            </a:pPr>
            <a:endParaRPr lang="en-US" sz="2800" dirty="0" smtClean="0">
              <a:latin typeface="Times New Roman" pitchFamily="18" charset="0"/>
              <a:cs typeface="Times New Roman" pitchFamily="18" charset="0"/>
            </a:endParaRPr>
          </a:p>
          <a:p>
            <a:pPr algn="just">
              <a:buFont typeface="Wingdings" pitchFamily="2" charset="2"/>
              <a:buChar char="ü"/>
            </a:pPr>
            <a:endParaRPr lang="en-US" sz="2800" dirty="0" smtClean="0">
              <a:latin typeface="Times New Roman" pitchFamily="18" charset="0"/>
              <a:cs typeface="Times New Roman" pitchFamily="18" charset="0"/>
            </a:endParaRPr>
          </a:p>
          <a:p>
            <a:pPr algn="just">
              <a:buFont typeface="Wingdings" pitchFamily="2" charset="2"/>
              <a:buChar char="ü"/>
            </a:pPr>
            <a:endParaRPr lang="en-US" sz="2800" dirty="0" smtClean="0">
              <a:latin typeface="Times New Roman" pitchFamily="18" charset="0"/>
              <a:cs typeface="Times New Roman" pitchFamily="18" charset="0"/>
            </a:endParaRPr>
          </a:p>
          <a:p>
            <a:pPr algn="just">
              <a:buFont typeface="Wingdings" pitchFamily="2" charset="2"/>
              <a:buChar char="ü"/>
            </a:pPr>
            <a:endParaRPr lang="en-US" sz="2800" dirty="0" smtClean="0">
              <a:latin typeface="Times New Roman" pitchFamily="18" charset="0"/>
              <a:cs typeface="Times New Roman" pitchFamily="18" charset="0"/>
            </a:endParaRPr>
          </a:p>
          <a:p>
            <a:pPr algn="just">
              <a:buFont typeface="Wingdings" pitchFamily="2" charset="2"/>
              <a:buChar char="ü"/>
            </a:pPr>
            <a:endParaRPr lang="en-US" sz="2800" dirty="0" smtClean="0">
              <a:latin typeface="Times New Roman" pitchFamily="18" charset="0"/>
              <a:cs typeface="Times New Roman" pitchFamily="18" charset="0"/>
            </a:endParaRPr>
          </a:p>
          <a:p>
            <a:pPr algn="just">
              <a:buFont typeface="Wingdings" pitchFamily="2" charset="2"/>
              <a:buChar char="ü"/>
            </a:pPr>
            <a:endParaRPr lang="en-US" sz="2800" dirty="0" smtClean="0">
              <a:latin typeface="Times New Roman" pitchFamily="18" charset="0"/>
              <a:cs typeface="Times New Roman" pitchFamily="18" charset="0"/>
            </a:endParaRPr>
          </a:p>
          <a:p>
            <a:pPr algn="just">
              <a:buFont typeface="Wingdings" pitchFamily="2" charset="2"/>
              <a:buChar char="ü"/>
            </a:pPr>
            <a:endParaRPr lang="en-US" sz="2800" dirty="0" smtClean="0">
              <a:latin typeface="Times New Roman" pitchFamily="18" charset="0"/>
              <a:cs typeface="Times New Roman" pitchFamily="18" charset="0"/>
            </a:endParaRPr>
          </a:p>
          <a:p>
            <a:pPr algn="just">
              <a:buFont typeface="Wingdings" pitchFamily="2" charset="2"/>
              <a:buChar char="ü"/>
            </a:pPr>
            <a:endParaRPr lang="en-US" sz="2800" dirty="0" smtClean="0">
              <a:latin typeface="Times New Roman" pitchFamily="18" charset="0"/>
              <a:cs typeface="Times New Roman" pitchFamily="18" charset="0"/>
            </a:endParaRPr>
          </a:p>
          <a:p>
            <a:pPr algn="just">
              <a:buFont typeface="Wingdings" pitchFamily="2" charset="2"/>
              <a:buChar char="ü"/>
            </a:pPr>
            <a:endParaRPr lang="en-US" sz="2800" dirty="0" smtClean="0">
              <a:latin typeface="Times New Roman" pitchFamily="18" charset="0"/>
              <a:cs typeface="Times New Roman" pitchFamily="18" charset="0"/>
            </a:endParaRPr>
          </a:p>
          <a:p>
            <a:pPr algn="just">
              <a:buFont typeface="Wingdings" pitchFamily="2" charset="2"/>
              <a:buChar char="ü"/>
            </a:pPr>
            <a:endParaRPr lang="en-US" sz="2800" dirty="0" smtClean="0">
              <a:latin typeface="Times New Roman" pitchFamily="18" charset="0"/>
              <a:cs typeface="Times New Roman" pitchFamily="18" charset="0"/>
            </a:endParaRPr>
          </a:p>
          <a:p>
            <a:pPr algn="just">
              <a:buFont typeface="Wingdings" pitchFamily="2" charset="2"/>
              <a:buChar char="ü"/>
            </a:pPr>
            <a:endParaRPr lang="en-US" sz="2800" dirty="0" smtClean="0">
              <a:latin typeface="Times New Roman" pitchFamily="18" charset="0"/>
              <a:cs typeface="Times New Roman" pitchFamily="18" charset="0"/>
            </a:endParaRPr>
          </a:p>
          <a:p>
            <a:pPr algn="just">
              <a:buFont typeface="Wingdings" pitchFamily="2" charset="2"/>
              <a:buChar char="ü"/>
            </a:pPr>
            <a:endParaRPr lang="en-US" sz="2800" dirty="0" smtClean="0">
              <a:latin typeface="Times New Roman" pitchFamily="18" charset="0"/>
              <a:cs typeface="Times New Roman" pitchFamily="18" charset="0"/>
            </a:endParaRPr>
          </a:p>
          <a:p>
            <a:pPr algn="just">
              <a:buFont typeface="Wingdings" pitchFamily="2" charset="2"/>
              <a:buChar char="ü"/>
            </a:pPr>
            <a:endParaRPr lang="en-US" sz="2800" dirty="0" smtClean="0">
              <a:latin typeface="Times New Roman" pitchFamily="18" charset="0"/>
              <a:cs typeface="Times New Roman" pitchFamily="18" charset="0"/>
            </a:endParaRPr>
          </a:p>
          <a:p>
            <a:pPr algn="just">
              <a:buFont typeface="Wingdings" pitchFamily="2" charset="2"/>
              <a:buChar char="ü"/>
            </a:pPr>
            <a:endParaRPr lang="en-US" sz="2800" dirty="0" smtClean="0">
              <a:latin typeface="Times New Roman" pitchFamily="18" charset="0"/>
              <a:cs typeface="Times New Roman" pitchFamily="18" charset="0"/>
            </a:endParaRPr>
          </a:p>
          <a:p>
            <a:pPr algn="just">
              <a:buFont typeface="Wingdings" pitchFamily="2" charset="2"/>
              <a:buChar char="ü"/>
            </a:pPr>
            <a:endParaRPr lang="en-US" sz="2800" dirty="0" smtClean="0">
              <a:latin typeface="Times New Roman" pitchFamily="18" charset="0"/>
              <a:cs typeface="Times New Roman" pitchFamily="18" charset="0"/>
            </a:endParaRPr>
          </a:p>
          <a:p>
            <a:pPr algn="just">
              <a:buFont typeface="Wingdings" pitchFamily="2" charset="2"/>
              <a:buChar char="ü"/>
            </a:pPr>
            <a:endParaRPr lang="en-US" sz="2800" dirty="0" smtClean="0">
              <a:latin typeface="Times New Roman" pitchFamily="18" charset="0"/>
              <a:cs typeface="Times New Roman" pitchFamily="18" charset="0"/>
            </a:endParaRPr>
          </a:p>
          <a:p>
            <a:pPr algn="just">
              <a:buFont typeface="Wingdings" pitchFamily="2" charset="2"/>
              <a:buChar char="ü"/>
            </a:pPr>
            <a:endParaRPr lang="en-US" sz="2800" dirty="0" smtClean="0">
              <a:latin typeface="Times New Roman" pitchFamily="18" charset="0"/>
              <a:cs typeface="Times New Roman" pitchFamily="18" charset="0"/>
            </a:endParaRPr>
          </a:p>
          <a:p>
            <a:pPr algn="just">
              <a:buFont typeface="Wingdings" pitchFamily="2" charset="2"/>
              <a:buChar char="ü"/>
            </a:pPr>
            <a:endParaRPr lang="en-US" sz="2800" dirty="0" smtClean="0">
              <a:latin typeface="Times New Roman" pitchFamily="18" charset="0"/>
              <a:cs typeface="Times New Roman" pitchFamily="18" charset="0"/>
            </a:endParaRPr>
          </a:p>
          <a:p>
            <a:pPr algn="just">
              <a:buFont typeface="Wingdings" pitchFamily="2" charset="2"/>
              <a:buChar char="ü"/>
            </a:pPr>
            <a:endParaRPr lang="en-US" sz="2800" dirty="0" smtClean="0">
              <a:latin typeface="Times New Roman" pitchFamily="18" charset="0"/>
              <a:cs typeface="Times New Roman" pitchFamily="18" charset="0"/>
            </a:endParaRPr>
          </a:p>
          <a:p>
            <a:pPr algn="just">
              <a:buFont typeface="Wingdings" pitchFamily="2" charset="2"/>
              <a:buChar char="ü"/>
            </a:pPr>
            <a:endParaRPr lang="en-US" sz="2800" dirty="0" smtClean="0">
              <a:latin typeface="Times New Roman" pitchFamily="18" charset="0"/>
              <a:cs typeface="Times New Roman" pitchFamily="18" charset="0"/>
            </a:endParaRPr>
          </a:p>
          <a:p>
            <a:pPr algn="just">
              <a:buFont typeface="Wingdings" pitchFamily="2" charset="2"/>
              <a:buChar char="ü"/>
            </a:pPr>
            <a:endParaRPr lang="en-US" sz="2800" dirty="0" smtClean="0">
              <a:latin typeface="Times New Roman" pitchFamily="18" charset="0"/>
              <a:cs typeface="Times New Roman" pitchFamily="18" charset="0"/>
            </a:endParaRPr>
          </a:p>
          <a:p>
            <a:pPr algn="just">
              <a:buFont typeface="Wingdings" pitchFamily="2" charset="2"/>
              <a:buChar char="ü"/>
            </a:pPr>
            <a:endParaRPr lang="en-US" sz="2800" dirty="0" smtClean="0">
              <a:latin typeface="Times New Roman" pitchFamily="18" charset="0"/>
              <a:cs typeface="Times New Roman" pitchFamily="18" charset="0"/>
            </a:endParaRPr>
          </a:p>
          <a:p>
            <a:pPr algn="just">
              <a:buFont typeface="Wingdings" pitchFamily="2" charset="2"/>
              <a:buChar char="ü"/>
            </a:pPr>
            <a:endParaRPr lang="en-US" sz="2800" dirty="0" smtClean="0">
              <a:latin typeface="Times New Roman" pitchFamily="18" charset="0"/>
              <a:cs typeface="Times New Roman" pitchFamily="18" charset="0"/>
            </a:endParaRPr>
          </a:p>
          <a:p>
            <a:pPr algn="just">
              <a:buFont typeface="Wingdings" pitchFamily="2" charset="2"/>
              <a:buChar char="ü"/>
            </a:pPr>
            <a:endParaRPr lang="en-US" sz="2800" dirty="0" smtClean="0">
              <a:latin typeface="Times New Roman" pitchFamily="18" charset="0"/>
              <a:cs typeface="Times New Roman" pitchFamily="18" charset="0"/>
            </a:endParaRPr>
          </a:p>
          <a:p>
            <a:pPr algn="just">
              <a:buFont typeface="Wingdings" pitchFamily="2" charset="2"/>
              <a:buChar char="ü"/>
            </a:pPr>
            <a:endParaRPr lang="en-US" sz="2800" dirty="0" smtClean="0">
              <a:latin typeface="Times New Roman" pitchFamily="18" charset="0"/>
              <a:cs typeface="Times New Roman" pitchFamily="18" charset="0"/>
            </a:endParaRPr>
          </a:p>
          <a:p>
            <a:pPr algn="just">
              <a:buFont typeface="Wingdings" pitchFamily="2" charset="2"/>
              <a:buChar char="ü"/>
            </a:pPr>
            <a:endParaRPr lang="en-US" sz="2800" dirty="0" smtClean="0">
              <a:latin typeface="Times New Roman" pitchFamily="18" charset="0"/>
              <a:cs typeface="Times New Roman" pitchFamily="18" charset="0"/>
            </a:endParaRPr>
          </a:p>
          <a:p>
            <a:pPr algn="just">
              <a:buFont typeface="Wingdings" pitchFamily="2" charset="2"/>
              <a:buChar char="ü"/>
            </a:pPr>
            <a:endParaRPr lang="en-US" sz="2800" dirty="0" smtClean="0">
              <a:latin typeface="Times New Roman" pitchFamily="18" charset="0"/>
              <a:cs typeface="Times New Roman" pitchFamily="18" charset="0"/>
            </a:endParaRPr>
          </a:p>
          <a:p>
            <a:pPr algn="just">
              <a:buFont typeface="Wingdings" pitchFamily="2" charset="2"/>
              <a:buChar char="ü"/>
            </a:pPr>
            <a:endParaRPr lang="en-US" sz="2800" dirty="0" smtClean="0">
              <a:latin typeface="Times New Roman" pitchFamily="18" charset="0"/>
              <a:cs typeface="Times New Roman" pitchFamily="18" charset="0"/>
            </a:endParaRPr>
          </a:p>
          <a:p>
            <a:pPr algn="just">
              <a:buFont typeface="Wingdings" pitchFamily="2" charset="2"/>
              <a:buChar char="ü"/>
            </a:pPr>
            <a:endParaRPr lang="en-US" sz="2800" dirty="0" smtClean="0">
              <a:latin typeface="Times New Roman" pitchFamily="18" charset="0"/>
              <a:cs typeface="Times New Roman" pitchFamily="18" charset="0"/>
            </a:endParaRPr>
          </a:p>
          <a:p>
            <a:pPr algn="just">
              <a:buFont typeface="Wingdings" pitchFamily="2" charset="2"/>
              <a:buChar char="ü"/>
            </a:pPr>
            <a:endParaRPr lang="en-US" sz="2800" dirty="0" smtClean="0">
              <a:latin typeface="Times New Roman" pitchFamily="18" charset="0"/>
              <a:cs typeface="Times New Roman" pitchFamily="18" charset="0"/>
            </a:endParaRPr>
          </a:p>
          <a:p>
            <a:pPr algn="just">
              <a:buFont typeface="Wingdings" pitchFamily="2" charset="2"/>
              <a:buChar char="ü"/>
            </a:pPr>
            <a:endParaRPr lang="en-US" sz="2800" dirty="0" smtClean="0">
              <a:latin typeface="Times New Roman" pitchFamily="18" charset="0"/>
              <a:cs typeface="Times New Roman" pitchFamily="18" charset="0"/>
            </a:endParaRPr>
          </a:p>
          <a:p>
            <a:pPr algn="just">
              <a:buFont typeface="Wingdings" pitchFamily="2" charset="2"/>
              <a:buChar char="ü"/>
            </a:pPr>
            <a:endParaRPr lang="en-US" dirty="0">
              <a:latin typeface="Times New Roman" pitchFamily="18" charset="0"/>
              <a:cs typeface="Times New Roman" pitchFamily="18" charset="0"/>
            </a:endParaRPr>
          </a:p>
        </p:txBody>
      </p:sp>
      <p:sp>
        <p:nvSpPr>
          <p:cNvPr id="2" name="Title 1"/>
          <p:cNvSpPr>
            <a:spLocks noGrp="1"/>
          </p:cNvSpPr>
          <p:nvPr>
            <p:ph type="title"/>
          </p:nvPr>
        </p:nvSpPr>
        <p:spPr/>
        <p:txBody>
          <a:bodyPr>
            <a:normAutofit/>
          </a:bodyPr>
          <a:lstStyle/>
          <a:p>
            <a:r>
              <a:rPr lang="en-US" sz="3600" dirty="0" smtClean="0">
                <a:latin typeface="Times New Roman" pitchFamily="18" charset="0"/>
                <a:cs typeface="Times New Roman" pitchFamily="18" charset="0"/>
              </a:rPr>
              <a:t>Procedure for Disciplinary Action</a:t>
            </a:r>
            <a:endParaRPr lang="en-US"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Times New Roman" pitchFamily="18" charset="0"/>
                <a:cs typeface="Times New Roman" pitchFamily="18" charset="0"/>
              </a:rPr>
              <a:t>Grievance- Meaning</a:t>
            </a:r>
            <a:endParaRPr lang="en-US" sz="3600"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normAutofit/>
          </a:bodyPr>
          <a:lstStyle/>
          <a:p>
            <a:pPr algn="just">
              <a:buFont typeface="Wingdings" pitchFamily="2" charset="2"/>
              <a:buChar char="Ø"/>
            </a:pPr>
            <a:r>
              <a:rPr lang="en-US" sz="2800" dirty="0" smtClean="0">
                <a:latin typeface="Times New Roman" pitchFamily="18" charset="0"/>
                <a:cs typeface="Times New Roman" pitchFamily="18" charset="0"/>
              </a:rPr>
              <a:t>A grievance is any dissatisfaction or feeling of injustice having connection with one’s employment situation which is brought to the attention of management.</a:t>
            </a:r>
          </a:p>
          <a:p>
            <a:pPr algn="just">
              <a:buFont typeface="Wingdings" pitchFamily="2" charset="2"/>
              <a:buChar char="Ø"/>
            </a:pPr>
            <a:endParaRPr lang="en-US" sz="2800" dirty="0" smtClean="0">
              <a:latin typeface="Times New Roman" pitchFamily="18" charset="0"/>
              <a:cs typeface="Times New Roman" pitchFamily="18" charset="0"/>
            </a:endParaRPr>
          </a:p>
          <a:p>
            <a:pPr algn="just">
              <a:buFont typeface="Wingdings" pitchFamily="2" charset="2"/>
              <a:buChar char="Ø"/>
            </a:pPr>
            <a:r>
              <a:rPr lang="en-US" sz="2800" dirty="0" smtClean="0">
                <a:latin typeface="Times New Roman" pitchFamily="18" charset="0"/>
                <a:cs typeface="Times New Roman" pitchFamily="18" charset="0"/>
              </a:rPr>
              <a:t>A dissatisfied employee is bound to have grievances. Grievances, thus, arises due to the gap between the expectations of an employee and the extent of </a:t>
            </a:r>
            <a:r>
              <a:rPr lang="en-US" sz="2800" smtClean="0">
                <a:latin typeface="Times New Roman" pitchFamily="18" charset="0"/>
                <a:cs typeface="Times New Roman" pitchFamily="18" charset="0"/>
              </a:rPr>
              <a:t>their fulfillment. </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3600" dirty="0" smtClean="0">
                <a:latin typeface="Times New Roman" pitchFamily="18" charset="0"/>
                <a:cs typeface="Times New Roman" pitchFamily="18" charset="0"/>
              </a:rPr>
              <a:t>Cause of Grievances</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143000"/>
            <a:ext cx="8229600" cy="5486400"/>
          </a:xfrm>
        </p:spPr>
        <p:txBody>
          <a:bodyPr>
            <a:noAutofit/>
          </a:bodyPr>
          <a:lstStyle/>
          <a:p>
            <a:pPr algn="just">
              <a:buFont typeface="Wingdings" pitchFamily="2" charset="2"/>
              <a:buChar char="Ø"/>
            </a:pPr>
            <a:r>
              <a:rPr lang="en-US" sz="2800" dirty="0" smtClean="0">
                <a:latin typeface="Times New Roman" pitchFamily="18" charset="0"/>
                <a:cs typeface="Times New Roman" pitchFamily="18" charset="0"/>
              </a:rPr>
              <a:t>Unsuitable job</a:t>
            </a:r>
          </a:p>
          <a:p>
            <a:pPr algn="just">
              <a:buFont typeface="Wingdings" pitchFamily="2" charset="2"/>
              <a:buChar char="Ø"/>
            </a:pPr>
            <a:r>
              <a:rPr lang="en-US" sz="2800" dirty="0" smtClean="0">
                <a:latin typeface="Times New Roman" pitchFamily="18" charset="0"/>
                <a:cs typeface="Times New Roman" pitchFamily="18" charset="0"/>
              </a:rPr>
              <a:t>Inadequate pay</a:t>
            </a:r>
          </a:p>
          <a:p>
            <a:pPr algn="just">
              <a:buFont typeface="Wingdings" pitchFamily="2" charset="2"/>
              <a:buChar char="Ø"/>
            </a:pPr>
            <a:r>
              <a:rPr lang="en-US" sz="2800" dirty="0" smtClean="0">
                <a:latin typeface="Times New Roman" pitchFamily="18" charset="0"/>
                <a:cs typeface="Times New Roman" pitchFamily="18" charset="0"/>
              </a:rPr>
              <a:t>No guaranteed minimum wage</a:t>
            </a:r>
          </a:p>
          <a:p>
            <a:pPr algn="just">
              <a:buFont typeface="Wingdings" pitchFamily="2" charset="2"/>
              <a:buChar char="Ø"/>
            </a:pPr>
            <a:r>
              <a:rPr lang="en-US" sz="2800" dirty="0" smtClean="0">
                <a:latin typeface="Times New Roman" pitchFamily="18" charset="0"/>
                <a:cs typeface="Times New Roman" pitchFamily="18" charset="0"/>
              </a:rPr>
              <a:t>Lack of job security</a:t>
            </a:r>
          </a:p>
          <a:p>
            <a:pPr algn="just">
              <a:buFont typeface="Wingdings" pitchFamily="2" charset="2"/>
              <a:buChar char="Ø"/>
            </a:pPr>
            <a:r>
              <a:rPr lang="en-US" sz="2800" dirty="0" smtClean="0">
                <a:latin typeface="Times New Roman" pitchFamily="18" charset="0"/>
                <a:cs typeface="Times New Roman" pitchFamily="18" charset="0"/>
              </a:rPr>
              <a:t>Lack of social security benefits</a:t>
            </a:r>
          </a:p>
          <a:p>
            <a:pPr algn="just">
              <a:buFont typeface="Wingdings" pitchFamily="2" charset="2"/>
              <a:buChar char="Ø"/>
            </a:pPr>
            <a:r>
              <a:rPr lang="en-US" sz="2800" dirty="0" smtClean="0">
                <a:latin typeface="Times New Roman" pitchFamily="18" charset="0"/>
                <a:cs typeface="Times New Roman" pitchFamily="18" charset="0"/>
              </a:rPr>
              <a:t>Inadequate Leave Facilities</a:t>
            </a:r>
          </a:p>
          <a:p>
            <a:pPr algn="just">
              <a:buFont typeface="Wingdings" pitchFamily="2" charset="2"/>
              <a:buChar char="Ø"/>
            </a:pPr>
            <a:r>
              <a:rPr lang="en-US" sz="2800" dirty="0" smtClean="0">
                <a:latin typeface="Times New Roman" pitchFamily="18" charset="0"/>
                <a:cs typeface="Times New Roman" pitchFamily="18" charset="0"/>
              </a:rPr>
              <a:t>Lack of Incentives</a:t>
            </a:r>
          </a:p>
          <a:p>
            <a:pPr algn="just">
              <a:buFont typeface="Wingdings" pitchFamily="2" charset="2"/>
              <a:buChar char="Ø"/>
            </a:pPr>
            <a:r>
              <a:rPr lang="en-US" sz="2800" dirty="0" smtClean="0">
                <a:latin typeface="Times New Roman" pitchFamily="18" charset="0"/>
                <a:cs typeface="Times New Roman" pitchFamily="18" charset="0"/>
              </a:rPr>
              <a:t>Lack of Promotion opportunities</a:t>
            </a:r>
          </a:p>
          <a:p>
            <a:pPr algn="just">
              <a:buFont typeface="Wingdings" pitchFamily="2" charset="2"/>
              <a:buChar char="Ø"/>
            </a:pPr>
            <a:r>
              <a:rPr lang="en-US" sz="2800" dirty="0" smtClean="0">
                <a:latin typeface="Times New Roman" pitchFamily="18" charset="0"/>
                <a:cs typeface="Times New Roman" pitchFamily="18" charset="0"/>
              </a:rPr>
              <a:t>Irrational transfer policy of the employer</a:t>
            </a:r>
          </a:p>
          <a:p>
            <a:pPr algn="just">
              <a:buFont typeface="Wingdings" pitchFamily="2" charset="2"/>
              <a:buChar char="Ø"/>
            </a:pPr>
            <a:r>
              <a:rPr lang="en-US" sz="2800" dirty="0" smtClean="0">
                <a:latin typeface="Times New Roman" pitchFamily="18" charset="0"/>
                <a:cs typeface="Times New Roman" pitchFamily="18" charset="0"/>
              </a:rPr>
              <a:t>Poor Working condition</a:t>
            </a:r>
          </a:p>
          <a:p>
            <a:pPr algn="just">
              <a:buFont typeface="Wingdings" pitchFamily="2" charset="2"/>
              <a:buChar char="Ø"/>
            </a:pPr>
            <a:r>
              <a:rPr lang="en-US" sz="2800" dirty="0" smtClean="0">
                <a:latin typeface="Times New Roman" pitchFamily="18" charset="0"/>
                <a:cs typeface="Times New Roman" pitchFamily="18" charset="0"/>
              </a:rPr>
              <a:t>Poor superior-subordinate relationships</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5181600"/>
          </a:xfrm>
        </p:spPr>
        <p:txBody>
          <a:bodyPr>
            <a:normAutofit fontScale="92500" lnSpcReduction="20000"/>
          </a:bodyPr>
          <a:lstStyle/>
          <a:p>
            <a:pPr algn="just">
              <a:buFont typeface="Wingdings" pitchFamily="2" charset="2"/>
              <a:buChar char="Ø"/>
            </a:pPr>
            <a:r>
              <a:rPr lang="en-US" sz="2800" dirty="0" smtClean="0">
                <a:latin typeface="Times New Roman" pitchFamily="18" charset="0"/>
                <a:cs typeface="Times New Roman" pitchFamily="18" charset="0"/>
              </a:rPr>
              <a:t>Identify Grievances- Identification of employees grievances by the management through observation, previous surveys, interview etc.</a:t>
            </a:r>
          </a:p>
          <a:p>
            <a:pPr algn="just">
              <a:buFont typeface="Wingdings" pitchFamily="2" charset="2"/>
              <a:buChar char="Ø"/>
            </a:pPr>
            <a:r>
              <a:rPr lang="en-US" sz="2800" dirty="0" smtClean="0">
                <a:latin typeface="Times New Roman" pitchFamily="18" charset="0"/>
                <a:cs typeface="Times New Roman" pitchFamily="18" charset="0"/>
              </a:rPr>
              <a:t>Define Correctly- Define the problem properly and accurately</a:t>
            </a:r>
          </a:p>
          <a:p>
            <a:pPr algn="just">
              <a:buFont typeface="Wingdings" pitchFamily="2" charset="2"/>
              <a:buChar char="Ø"/>
            </a:pPr>
            <a:r>
              <a:rPr lang="en-US" sz="2800" dirty="0" smtClean="0">
                <a:latin typeface="Times New Roman" pitchFamily="18" charset="0"/>
                <a:cs typeface="Times New Roman" pitchFamily="18" charset="0"/>
              </a:rPr>
              <a:t>Collect Data- it involves collection of information from all the parties concerned</a:t>
            </a:r>
          </a:p>
          <a:p>
            <a:pPr algn="just">
              <a:buFont typeface="Wingdings" pitchFamily="2" charset="2"/>
              <a:buChar char="Ø"/>
            </a:pPr>
            <a:r>
              <a:rPr lang="en-US" sz="2800" dirty="0" smtClean="0">
                <a:latin typeface="Times New Roman" pitchFamily="18" charset="0"/>
                <a:cs typeface="Times New Roman" pitchFamily="18" charset="0"/>
              </a:rPr>
              <a:t>Analyze and Solve-It involves all the collected information and development of various alternative solutions to the grievances through group discussions and brainstorming</a:t>
            </a:r>
          </a:p>
          <a:p>
            <a:pPr algn="just">
              <a:buFont typeface="Wingdings" pitchFamily="2" charset="2"/>
              <a:buChar char="Ø"/>
            </a:pPr>
            <a:r>
              <a:rPr lang="en-US" sz="2800" dirty="0" smtClean="0">
                <a:latin typeface="Times New Roman" pitchFamily="18" charset="0"/>
                <a:cs typeface="Times New Roman" pitchFamily="18" charset="0"/>
              </a:rPr>
              <a:t>Prompt Redressal- It involves implementation of the solution selected by the management</a:t>
            </a:r>
          </a:p>
          <a:p>
            <a:pPr algn="just">
              <a:buFont typeface="Wingdings" pitchFamily="2" charset="2"/>
              <a:buChar char="Ø"/>
            </a:pPr>
            <a:r>
              <a:rPr lang="en-US" sz="2800" dirty="0" smtClean="0">
                <a:latin typeface="Times New Roman" pitchFamily="18" charset="0"/>
                <a:cs typeface="Times New Roman" pitchFamily="18" charset="0"/>
              </a:rPr>
              <a:t>Implement and Follow-up- A follow up is necessary to ensure that the grievance has been resolved necessary.</a:t>
            </a:r>
            <a:endParaRPr lang="en-US" sz="2800" dirty="0">
              <a:latin typeface="Times New Roman" pitchFamily="18" charset="0"/>
              <a:cs typeface="Times New Roman" pitchFamily="18" charset="0"/>
            </a:endParaRPr>
          </a:p>
        </p:txBody>
      </p:sp>
      <p:sp>
        <p:nvSpPr>
          <p:cNvPr id="2" name="Title 1"/>
          <p:cNvSpPr>
            <a:spLocks noGrp="1"/>
          </p:cNvSpPr>
          <p:nvPr>
            <p:ph type="title"/>
          </p:nvPr>
        </p:nvSpPr>
        <p:spPr/>
        <p:txBody>
          <a:bodyPr>
            <a:normAutofit/>
          </a:bodyPr>
          <a:lstStyle/>
          <a:p>
            <a:r>
              <a:rPr lang="en-US" sz="3600" dirty="0" smtClean="0">
                <a:latin typeface="Times New Roman" pitchFamily="18" charset="0"/>
                <a:cs typeface="Times New Roman" pitchFamily="18" charset="0"/>
              </a:rPr>
              <a:t>Steps in Grievance Handling Procedure</a:t>
            </a:r>
            <a:endParaRPr lang="en-US" sz="3600"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Times New Roman" pitchFamily="18" charset="0"/>
                <a:cs typeface="Times New Roman" pitchFamily="18" charset="0"/>
              </a:rPr>
              <a:t>Performance Evaluation- Meaning</a:t>
            </a:r>
            <a:endParaRPr lang="en-US" sz="3600"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381000" y="1600200"/>
            <a:ext cx="8229600" cy="4525963"/>
          </a:xfrm>
        </p:spPr>
        <p:txBody>
          <a:bodyPr/>
          <a:lstStyle/>
          <a:p>
            <a:pPr algn="just">
              <a:buFont typeface="Wingdings" pitchFamily="2" charset="2"/>
              <a:buChar char="Ø"/>
            </a:pPr>
            <a:r>
              <a:rPr lang="en-US" sz="2800" dirty="0" smtClean="0">
                <a:latin typeface="Times New Roman" pitchFamily="18" charset="0"/>
                <a:cs typeface="Times New Roman" pitchFamily="18" charset="0"/>
              </a:rPr>
              <a:t>It is the process of making an assessment of the performance and progress of the employees of an organization</a:t>
            </a:r>
            <a:r>
              <a:rPr lang="en-US" dirty="0" smtClean="0"/>
              <a:t>.</a:t>
            </a:r>
          </a:p>
          <a:p>
            <a:pPr algn="just">
              <a:buFont typeface="Wingdings" pitchFamily="2" charset="2"/>
              <a:buChar char="Ø"/>
            </a:pPr>
            <a:r>
              <a:rPr lang="en-US" dirty="0" smtClean="0"/>
              <a:t>Performance evaluation is the assessment of an individual’s performance in a systematic way.</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just">
              <a:buFont typeface="Wingdings" pitchFamily="2" charset="2"/>
              <a:buChar char="Ø"/>
            </a:pPr>
            <a:r>
              <a:rPr lang="en-US" sz="2800" dirty="0" smtClean="0">
                <a:latin typeface="Times New Roman" pitchFamily="18" charset="0"/>
                <a:cs typeface="Times New Roman" pitchFamily="18" charset="0"/>
              </a:rPr>
              <a:t>To maintain records in order to determine compensation packages, wage structure, salaries raises etc.</a:t>
            </a:r>
          </a:p>
          <a:p>
            <a:pPr algn="just">
              <a:buFont typeface="Wingdings" pitchFamily="2" charset="2"/>
              <a:buChar char="Ø"/>
            </a:pPr>
            <a:r>
              <a:rPr lang="en-US" sz="2800" dirty="0" smtClean="0">
                <a:latin typeface="Times New Roman" pitchFamily="18" charset="0"/>
                <a:cs typeface="Times New Roman" pitchFamily="18" charset="0"/>
              </a:rPr>
              <a:t>To identify the strengths and weaknesses of employees to place right men on right job.</a:t>
            </a:r>
          </a:p>
          <a:p>
            <a:pPr algn="just">
              <a:buFont typeface="Wingdings" pitchFamily="2" charset="2"/>
              <a:buChar char="Ø"/>
            </a:pPr>
            <a:r>
              <a:rPr lang="en-US" sz="2800" dirty="0" smtClean="0">
                <a:latin typeface="Times New Roman" pitchFamily="18" charset="0"/>
                <a:cs typeface="Times New Roman" pitchFamily="18" charset="0"/>
              </a:rPr>
              <a:t>To maintain and assess the potential present in person for further growth and development.</a:t>
            </a:r>
          </a:p>
          <a:p>
            <a:pPr algn="just">
              <a:buFont typeface="Wingdings" pitchFamily="2" charset="2"/>
              <a:buChar char="Ø"/>
            </a:pPr>
            <a:r>
              <a:rPr lang="en-US" sz="2800" dirty="0" smtClean="0">
                <a:latin typeface="Times New Roman" pitchFamily="18" charset="0"/>
                <a:cs typeface="Times New Roman" pitchFamily="18" charset="0"/>
              </a:rPr>
              <a:t>To provide a feedback to employees regarding their performance and related status.</a:t>
            </a:r>
          </a:p>
          <a:p>
            <a:pPr algn="just">
              <a:buFont typeface="Wingdings" pitchFamily="2" charset="2"/>
              <a:buChar char="Ø"/>
            </a:pPr>
            <a:r>
              <a:rPr lang="en-US" sz="2800" dirty="0" smtClean="0">
                <a:latin typeface="Times New Roman" pitchFamily="18" charset="0"/>
                <a:cs typeface="Times New Roman" pitchFamily="18" charset="0"/>
              </a:rPr>
              <a:t>To review and retain the promotional and other training </a:t>
            </a:r>
            <a:r>
              <a:rPr lang="en-US" sz="2800" dirty="0" err="1" smtClean="0">
                <a:latin typeface="Times New Roman" pitchFamily="18" charset="0"/>
                <a:cs typeface="Times New Roman" pitchFamily="18" charset="0"/>
              </a:rPr>
              <a:t>programmes</a:t>
            </a:r>
            <a:r>
              <a:rPr lang="en-US" sz="2800"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p:txBody>
      </p:sp>
      <p:sp>
        <p:nvSpPr>
          <p:cNvPr id="2" name="Title 1"/>
          <p:cNvSpPr>
            <a:spLocks noGrp="1"/>
          </p:cNvSpPr>
          <p:nvPr>
            <p:ph type="title"/>
          </p:nvPr>
        </p:nvSpPr>
        <p:spPr/>
        <p:txBody>
          <a:bodyPr>
            <a:noAutofit/>
          </a:bodyPr>
          <a:lstStyle/>
          <a:p>
            <a:r>
              <a:rPr lang="en-US" sz="3600" dirty="0" smtClean="0">
                <a:latin typeface="Times New Roman" pitchFamily="18" charset="0"/>
                <a:cs typeface="Times New Roman" pitchFamily="18" charset="0"/>
              </a:rPr>
              <a:t>Objectives of Performance Evaluation/ Appraisal</a:t>
            </a:r>
            <a:endParaRPr lang="en-US"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Times New Roman" pitchFamily="18" charset="0"/>
                <a:cs typeface="Times New Roman" pitchFamily="18" charset="0"/>
              </a:rPr>
              <a:t>Methods of Performance Appraisal</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buFont typeface="Wingdings" pitchFamily="2" charset="2"/>
              <a:buChar char="v"/>
            </a:pPr>
            <a:r>
              <a:rPr lang="en-US" sz="2800" dirty="0" smtClean="0">
                <a:latin typeface="Times New Roman" pitchFamily="18" charset="0"/>
                <a:cs typeface="Times New Roman" pitchFamily="18" charset="0"/>
              </a:rPr>
              <a:t>Ranking method</a:t>
            </a:r>
          </a:p>
          <a:p>
            <a:pPr algn="just">
              <a:buFont typeface="Wingdings" pitchFamily="2" charset="2"/>
              <a:buChar char="v"/>
            </a:pPr>
            <a:r>
              <a:rPr lang="en-US" sz="2800" dirty="0" smtClean="0">
                <a:latin typeface="Times New Roman" pitchFamily="18" charset="0"/>
                <a:cs typeface="Times New Roman" pitchFamily="18" charset="0"/>
              </a:rPr>
              <a:t>Graphic scale rating method- </a:t>
            </a:r>
          </a:p>
          <a:p>
            <a:pPr algn="just">
              <a:buFont typeface="Wingdings" pitchFamily="2" charset="2"/>
              <a:buChar char="v"/>
            </a:pPr>
            <a:r>
              <a:rPr lang="en-US" sz="2800" dirty="0" smtClean="0">
                <a:latin typeface="Times New Roman" pitchFamily="18" charset="0"/>
                <a:cs typeface="Times New Roman" pitchFamily="18" charset="0"/>
              </a:rPr>
              <a:t>Forced choice method</a:t>
            </a:r>
          </a:p>
          <a:p>
            <a:pPr algn="just">
              <a:buFont typeface="Wingdings" pitchFamily="2" charset="2"/>
              <a:buChar char="v"/>
            </a:pPr>
            <a:r>
              <a:rPr lang="en-US" sz="2800" dirty="0" smtClean="0">
                <a:latin typeface="Times New Roman" pitchFamily="18" charset="0"/>
                <a:cs typeface="Times New Roman" pitchFamily="18" charset="0"/>
              </a:rPr>
              <a:t>Essay appraisal method</a:t>
            </a:r>
          </a:p>
          <a:p>
            <a:pPr algn="just">
              <a:buFont typeface="Wingdings" pitchFamily="2" charset="2"/>
              <a:buChar char="v"/>
            </a:pPr>
            <a:r>
              <a:rPr lang="en-US" sz="2800" dirty="0" smtClean="0">
                <a:latin typeface="Times New Roman" pitchFamily="18" charset="0"/>
                <a:cs typeface="Times New Roman" pitchFamily="18" charset="0"/>
              </a:rPr>
              <a:t>Paired comparison method</a:t>
            </a:r>
          </a:p>
          <a:p>
            <a:pPr algn="just">
              <a:buFont typeface="Wingdings" pitchFamily="2" charset="2"/>
              <a:buChar char="v"/>
            </a:pPr>
            <a:r>
              <a:rPr lang="en-US" sz="2800" dirty="0" smtClean="0">
                <a:latin typeface="Times New Roman" pitchFamily="18" charset="0"/>
                <a:cs typeface="Times New Roman" pitchFamily="18" charset="0"/>
              </a:rPr>
              <a:t>Field review method</a:t>
            </a:r>
          </a:p>
          <a:p>
            <a:pPr algn="just">
              <a:buFont typeface="Wingdings" pitchFamily="2" charset="2"/>
              <a:buChar char="v"/>
            </a:pPr>
            <a:r>
              <a:rPr lang="en-US" sz="2800" dirty="0" smtClean="0">
                <a:latin typeface="Times New Roman" pitchFamily="18" charset="0"/>
                <a:cs typeface="Times New Roman" pitchFamily="18" charset="0"/>
              </a:rPr>
              <a:t>Critical incidents method</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9912"/>
          </a:xfrm>
        </p:spPr>
        <p:txBody>
          <a:bodyPr>
            <a:normAutofit/>
          </a:bodyPr>
          <a:lstStyle/>
          <a:p>
            <a:pPr algn="ctr"/>
            <a:r>
              <a:rPr lang="en-US" sz="3600" dirty="0" smtClean="0">
                <a:latin typeface="Times New Roman" pitchFamily="18" charset="0"/>
                <a:cs typeface="Times New Roman" pitchFamily="18" charset="0"/>
              </a:rPr>
              <a:t>Process of Performance Evaluation</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US" dirty="0" smtClean="0"/>
              <a:t>Job analysis</a:t>
            </a:r>
          </a:p>
          <a:p>
            <a:r>
              <a:rPr lang="en-US" dirty="0" smtClean="0"/>
              <a:t>Establishing performance standards</a:t>
            </a:r>
          </a:p>
          <a:p>
            <a:r>
              <a:rPr lang="en-US" dirty="0" smtClean="0"/>
              <a:t>Communicating the standards</a:t>
            </a:r>
          </a:p>
          <a:p>
            <a:r>
              <a:rPr lang="en-US" dirty="0" smtClean="0"/>
              <a:t>Determining  the actual performance</a:t>
            </a:r>
          </a:p>
          <a:p>
            <a:r>
              <a:rPr lang="en-US" dirty="0" smtClean="0"/>
              <a:t>Matching the actual with the desired performance</a:t>
            </a:r>
          </a:p>
          <a:p>
            <a:r>
              <a:rPr lang="en-US" dirty="0" smtClean="0"/>
              <a:t>Discussing results</a:t>
            </a:r>
          </a:p>
          <a:p>
            <a:r>
              <a:rPr lang="en-US" dirty="0" smtClean="0"/>
              <a:t>Decision making</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Discipline- Meaning</a:t>
            </a:r>
            <a:endParaRPr lang="en-US" dirty="0"/>
          </a:p>
        </p:txBody>
      </p:sp>
      <p:sp>
        <p:nvSpPr>
          <p:cNvPr id="3" name="Content Placeholder 2"/>
          <p:cNvSpPr>
            <a:spLocks noGrp="1"/>
          </p:cNvSpPr>
          <p:nvPr>
            <p:ph idx="1"/>
          </p:nvPr>
        </p:nvSpPr>
        <p:spPr/>
        <p:txBody>
          <a:bodyPr>
            <a:normAutofit/>
          </a:bodyPr>
          <a:lstStyle/>
          <a:p>
            <a:pPr algn="just"/>
            <a:r>
              <a:rPr lang="en-US" sz="2800" dirty="0" smtClean="0">
                <a:latin typeface="Times New Roman" pitchFamily="18" charset="0"/>
                <a:cs typeface="Times New Roman" pitchFamily="18" charset="0"/>
              </a:rPr>
              <a:t>The attitude of the employees with reference to the rules and regulations of an organization is what is termed as discipline. Employees are disciplined if they adhere to those rules and regulations and are in disciplined if  they don’t</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3600" dirty="0" smtClean="0">
                <a:latin typeface="Times New Roman" pitchFamily="18" charset="0"/>
                <a:cs typeface="Times New Roman" pitchFamily="18" charset="0"/>
              </a:rPr>
              <a:t>Objectives</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447800"/>
            <a:ext cx="8229600" cy="4678363"/>
          </a:xfrm>
        </p:spPr>
        <p:txBody>
          <a:bodyPr>
            <a:normAutofit/>
          </a:bodyPr>
          <a:lstStyle/>
          <a:p>
            <a:pPr algn="just">
              <a:buFont typeface="Wingdings" pitchFamily="2" charset="2"/>
              <a:buChar char="Ø"/>
            </a:pPr>
            <a:r>
              <a:rPr lang="en-US" sz="2800" dirty="0" smtClean="0">
                <a:latin typeface="Times New Roman" pitchFamily="18" charset="0"/>
                <a:cs typeface="Times New Roman" pitchFamily="18" charset="0"/>
              </a:rPr>
              <a:t>To secure the co-operation of employees</a:t>
            </a:r>
          </a:p>
          <a:p>
            <a:pPr algn="just">
              <a:buFont typeface="Wingdings" pitchFamily="2" charset="2"/>
              <a:buChar char="Ø"/>
            </a:pPr>
            <a:r>
              <a:rPr lang="en-US" sz="2800" dirty="0" smtClean="0">
                <a:latin typeface="Times New Roman" pitchFamily="18" charset="0"/>
                <a:cs typeface="Times New Roman" pitchFamily="18" charset="0"/>
              </a:rPr>
              <a:t>To ensure adherence to the rules and regulations of the organization</a:t>
            </a:r>
          </a:p>
          <a:p>
            <a:pPr algn="just">
              <a:buFont typeface="Wingdings" pitchFamily="2" charset="2"/>
              <a:buChar char="Ø"/>
            </a:pPr>
            <a:r>
              <a:rPr lang="en-US" sz="2800" dirty="0" smtClean="0">
                <a:latin typeface="Times New Roman" pitchFamily="18" charset="0"/>
                <a:cs typeface="Times New Roman" pitchFamily="18" charset="0"/>
              </a:rPr>
              <a:t>To ensure goal attainment despite individual differences</a:t>
            </a:r>
          </a:p>
          <a:p>
            <a:pPr algn="just">
              <a:buFont typeface="Wingdings" pitchFamily="2" charset="2"/>
              <a:buChar char="Ø"/>
            </a:pPr>
            <a:r>
              <a:rPr lang="en-US" sz="2800" dirty="0" smtClean="0">
                <a:latin typeface="Times New Roman" pitchFamily="18" charset="0"/>
                <a:cs typeface="Times New Roman" pitchFamily="18" charset="0"/>
              </a:rPr>
              <a:t>To develop a spirit of tolerance among the employees</a:t>
            </a:r>
          </a:p>
          <a:p>
            <a:pPr algn="just">
              <a:buFont typeface="Wingdings" pitchFamily="2" charset="2"/>
              <a:buChar char="Ø"/>
            </a:pPr>
            <a:r>
              <a:rPr lang="en-US" sz="2800" dirty="0" smtClean="0">
                <a:latin typeface="Times New Roman" pitchFamily="18" charset="0"/>
                <a:cs typeface="Times New Roman" pitchFamily="18" charset="0"/>
              </a:rPr>
              <a:t>To have good human relations in the workplace</a:t>
            </a:r>
          </a:p>
          <a:p>
            <a:pPr algn="just">
              <a:buFont typeface="Wingdings" pitchFamily="2" charset="2"/>
              <a:buChar char="Ø"/>
            </a:pPr>
            <a:r>
              <a:rPr lang="en-US" sz="2800" dirty="0" smtClean="0">
                <a:latin typeface="Times New Roman" pitchFamily="18" charset="0"/>
                <a:cs typeface="Times New Roman" pitchFamily="18" charset="0"/>
              </a:rPr>
              <a:t>To entrust responsibility</a:t>
            </a:r>
          </a:p>
          <a:p>
            <a:pPr algn="just">
              <a:buFont typeface="Wingdings" pitchFamily="2" charset="2"/>
              <a:buChar char="Ø"/>
            </a:pPr>
            <a:r>
              <a:rPr lang="en-US" sz="2800" dirty="0" smtClean="0">
                <a:latin typeface="Times New Roman" pitchFamily="18" charset="0"/>
                <a:cs typeface="Times New Roman" pitchFamily="18" charset="0"/>
              </a:rPr>
              <a:t>To improve the morale of employees </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sz="2800" dirty="0" smtClean="0">
                <a:latin typeface="Times New Roman" pitchFamily="18" charset="0"/>
                <a:cs typeface="Times New Roman" pitchFamily="18" charset="0"/>
              </a:rPr>
              <a:t>A disciplinary procedure is a process for dealing with perceived employee misconduct. Organizations will typically have a wide range of disciplinary procedures to invoke depending on the severity of the transgression</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
        <p:nvSpPr>
          <p:cNvPr id="2" name="Title 1"/>
          <p:cNvSpPr>
            <a:spLocks noGrp="1"/>
          </p:cNvSpPr>
          <p:nvPr>
            <p:ph type="title"/>
          </p:nvPr>
        </p:nvSpPr>
        <p:spPr/>
        <p:txBody>
          <a:bodyPr>
            <a:normAutofit/>
          </a:bodyPr>
          <a:lstStyle/>
          <a:p>
            <a:r>
              <a:rPr lang="en-US" sz="3600" dirty="0" smtClean="0">
                <a:latin typeface="Times New Roman" pitchFamily="18" charset="0"/>
                <a:cs typeface="Times New Roman" pitchFamily="18" charset="0"/>
              </a:rPr>
              <a:t>Disciplinary Procedure-Meaning</a:t>
            </a:r>
            <a:endParaRPr lang="en-US"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Times New Roman" pitchFamily="18" charset="0"/>
                <a:cs typeface="Times New Roman" pitchFamily="18" charset="0"/>
              </a:rPr>
              <a:t>Objectives</a:t>
            </a:r>
            <a:endParaRPr lang="en-US" sz="3600"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457200" y="1219200"/>
            <a:ext cx="8229600" cy="5181600"/>
          </a:xfrm>
        </p:spPr>
        <p:txBody>
          <a:bodyPr>
            <a:normAutofit/>
          </a:bodyPr>
          <a:lstStyle/>
          <a:p>
            <a:pPr algn="just"/>
            <a:r>
              <a:rPr lang="en-US" sz="2800" dirty="0" smtClean="0">
                <a:latin typeface="Times New Roman" pitchFamily="18" charset="0"/>
                <a:cs typeface="Times New Roman" pitchFamily="18" charset="0"/>
              </a:rPr>
              <a:t>To enforce rules and regulations</a:t>
            </a:r>
          </a:p>
          <a:p>
            <a:pPr algn="just"/>
            <a:r>
              <a:rPr lang="en-US" sz="2800" dirty="0" smtClean="0">
                <a:latin typeface="Times New Roman" pitchFamily="18" charset="0"/>
                <a:cs typeface="Times New Roman" pitchFamily="18" charset="0"/>
              </a:rPr>
              <a:t>To punish the offender</a:t>
            </a:r>
          </a:p>
          <a:p>
            <a:pPr algn="just"/>
            <a:r>
              <a:rPr lang="en-US" sz="2800" dirty="0" smtClean="0">
                <a:latin typeface="Times New Roman" pitchFamily="18" charset="0"/>
                <a:cs typeface="Times New Roman" pitchFamily="18" charset="0"/>
              </a:rPr>
              <a:t>To serve as an example to others to strictly follow rules</a:t>
            </a:r>
          </a:p>
          <a:p>
            <a:pPr algn="just"/>
            <a:r>
              <a:rPr lang="en-US" sz="2800" dirty="0" smtClean="0">
                <a:latin typeface="Times New Roman" pitchFamily="18" charset="0"/>
                <a:cs typeface="Times New Roman" pitchFamily="18" charset="0"/>
              </a:rPr>
              <a:t>To ensure the smooth running of the organization</a:t>
            </a:r>
          </a:p>
          <a:p>
            <a:pPr algn="just"/>
            <a:r>
              <a:rPr lang="en-US" sz="2800" dirty="0" smtClean="0">
                <a:latin typeface="Times New Roman" pitchFamily="18" charset="0"/>
                <a:cs typeface="Times New Roman" pitchFamily="18" charset="0"/>
              </a:rPr>
              <a:t>To increase working efficiency</a:t>
            </a:r>
          </a:p>
          <a:p>
            <a:pPr algn="just"/>
            <a:r>
              <a:rPr lang="en-US" sz="2800" dirty="0" smtClean="0">
                <a:latin typeface="Times New Roman" pitchFamily="18" charset="0"/>
                <a:cs typeface="Times New Roman" pitchFamily="18" charset="0"/>
              </a:rPr>
              <a:t>To maintain industrial peace</a:t>
            </a:r>
          </a:p>
          <a:p>
            <a:pPr algn="just"/>
            <a:r>
              <a:rPr lang="en-US" sz="2800" dirty="0" smtClean="0">
                <a:latin typeface="Times New Roman" pitchFamily="18" charset="0"/>
                <a:cs typeface="Times New Roman" pitchFamily="18" charset="0"/>
              </a:rPr>
              <a:t>To improve working relations and tolerance</a:t>
            </a:r>
          </a:p>
          <a:p>
            <a:pPr algn="just"/>
            <a:r>
              <a:rPr lang="en-US" sz="2800" dirty="0" smtClean="0">
                <a:latin typeface="Times New Roman" pitchFamily="18" charset="0"/>
                <a:cs typeface="Times New Roman" pitchFamily="18" charset="0"/>
              </a:rPr>
              <a:t>To develop a working culture which improves performance.</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image" Target="../media/image2.jpeg"/></Relationships>
</file>

<file path=ppt/theme/_rels/theme3.xml.rels><?xml version="1.0" encoding="UTF-8" standalone="yes"?>
<Relationships xmlns="http://schemas.openxmlformats.org/package/2006/relationships"><Relationship Id="rId1" Type="http://schemas.openxmlformats.org/officeDocument/2006/relationships/image" Target="../media/image4.jpeg"/></Relationships>
</file>

<file path=ppt/theme/_rels/theme4.xml.rels><?xml version="1.0" encoding="UTF-8" standalone="yes"?>
<Relationships xmlns="http://schemas.openxmlformats.org/package/2006/relationships"><Relationship Id="rId1" Type="http://schemas.openxmlformats.org/officeDocument/2006/relationships/image" Target="../media/image5.jpeg"/></Relationships>
</file>

<file path=ppt/theme/_rels/theme5.xml.rels><?xml version="1.0" encoding="UTF-8" standalone="yes"?>
<Relationships xmlns="http://schemas.openxmlformats.org/package/2006/relationships"><Relationship Id="rId1" Type="http://schemas.openxmlformats.org/officeDocument/2006/relationships/image" Target="../media/image6.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4.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5.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115</TotalTime>
  <Words>580</Words>
  <Application>Microsoft Office PowerPoint</Application>
  <PresentationFormat>On-screen Show (4:3)</PresentationFormat>
  <Paragraphs>150</Paragraphs>
  <Slides>13</Slides>
  <Notes>0</Notes>
  <HiddenSlides>0</HiddenSlides>
  <MMClips>0</MMClips>
  <ScaleCrop>false</ScaleCrop>
  <HeadingPairs>
    <vt:vector size="4" baseType="variant">
      <vt:variant>
        <vt:lpstr>Theme</vt:lpstr>
      </vt:variant>
      <vt:variant>
        <vt:i4>5</vt:i4>
      </vt:variant>
      <vt:variant>
        <vt:lpstr>Slide Titles</vt:lpstr>
      </vt:variant>
      <vt:variant>
        <vt:i4>13</vt:i4>
      </vt:variant>
    </vt:vector>
  </HeadingPairs>
  <TitlesOfParts>
    <vt:vector size="18" baseType="lpstr">
      <vt:lpstr>Aspect</vt:lpstr>
      <vt:lpstr>Civic</vt:lpstr>
      <vt:lpstr>Concourse</vt:lpstr>
      <vt:lpstr>Flow</vt:lpstr>
      <vt:lpstr>Urban</vt:lpstr>
      <vt:lpstr>UNIT V</vt:lpstr>
      <vt:lpstr>Performance Evaluation- Meaning</vt:lpstr>
      <vt:lpstr>Objectives of Performance Evaluation/ Appraisal</vt:lpstr>
      <vt:lpstr>Methods of Performance Appraisal</vt:lpstr>
      <vt:lpstr>Process of Performance Evaluation</vt:lpstr>
      <vt:lpstr>Discipline- Meaning</vt:lpstr>
      <vt:lpstr>Objectives</vt:lpstr>
      <vt:lpstr>Disciplinary Procedure-Meaning</vt:lpstr>
      <vt:lpstr>Objectives</vt:lpstr>
      <vt:lpstr>Procedure for Disciplinary Action</vt:lpstr>
      <vt:lpstr>Grievance- Meaning</vt:lpstr>
      <vt:lpstr>Cause of Grievances</vt:lpstr>
      <vt:lpstr>Steps in Grievance Handling Procedure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V</dc:title>
  <dc:creator>Windows User</dc:creator>
  <cp:lastModifiedBy>Windows User</cp:lastModifiedBy>
  <cp:revision>25</cp:revision>
  <dcterms:created xsi:type="dcterms:W3CDTF">2020-05-18T22:32:56Z</dcterms:created>
  <dcterms:modified xsi:type="dcterms:W3CDTF">2020-05-19T04:42:07Z</dcterms:modified>
</cp:coreProperties>
</file>