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81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233"/>
    <a:srgbClr val="344529"/>
    <a:srgbClr val="2B3922"/>
    <a:srgbClr val="2E3722"/>
    <a:srgbClr val="FCF7F1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6" y="1501254"/>
            <a:ext cx="5452527" cy="33816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4400" dirty="0">
                <a:solidFill>
                  <a:srgbClr val="B8D233"/>
                </a:solidFill>
              </a:rPr>
              <a:t>BUSINESS Environment</a:t>
            </a: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br>
              <a:rPr lang="en-US" sz="1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1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R. PRABAKARAN., MA., MA(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Soci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.). MBA., M.PHIL., PGDCA.,</a:t>
            </a:r>
            <a:br>
              <a:rPr lang="en-US" sz="1700" dirty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ASSITANT PROFESSOR OF COMMERCE</a:t>
            </a:r>
            <a:b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 VISVANATHAN COLLEGE</a:t>
            </a:r>
            <a:endParaRPr lang="en-US" sz="1700" dirty="0">
              <a:solidFill>
                <a:srgbClr val="B8D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0EB45-9A04-4B84-85A1-0B7D2A6C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429491"/>
            <a:ext cx="11457709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213D0-3F25-48D3-8884-30DE0423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429491"/>
            <a:ext cx="11430000" cy="59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0C551-127C-47CA-ADA9-ADE1FB54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457200"/>
            <a:ext cx="11416145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4D564-7093-409F-9A86-C17B8B65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443345"/>
            <a:ext cx="11443854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9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5C845-5721-4184-B9FA-80DB26E8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471056"/>
            <a:ext cx="11416145" cy="59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26233-2A15-45BA-A992-9CD869EC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7" y="374074"/>
            <a:ext cx="11388437" cy="60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43B92-3B6F-4272-A165-58D40066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401782"/>
            <a:ext cx="11471563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8C9EE-9B89-48FE-AA1F-134BC337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74074"/>
            <a:ext cx="11485419" cy="60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434E-6C94-4A94-A424-69F49321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30" y="2157495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n-IN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74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2A084-06FA-4606-9282-EFDDA2EB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35527"/>
            <a:ext cx="11499273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23C69-F843-461F-A3D9-943D860D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429492"/>
            <a:ext cx="11471564" cy="59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3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8963D-94FE-46B2-88FD-E937405B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401781"/>
            <a:ext cx="11513127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FC905-6124-4B41-A990-4B1B0820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429491"/>
            <a:ext cx="11416146" cy="59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0AF74-CD9B-4DE6-9162-FBBF024B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387927"/>
            <a:ext cx="11416145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0721A-3C62-432E-A3DF-BCE287AC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401782"/>
            <a:ext cx="11402291" cy="60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B35EA-13D6-4185-9EAC-21837A914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387927"/>
            <a:ext cx="11485418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07C54-27D7-471D-A8B1-906CB73E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429491"/>
            <a:ext cx="11374582" cy="59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47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{EBC98179-F38A-4800-B623-9F5E33156D71}tf78438558</Template>
  <TotalTime>0</TotalTime>
  <Words>37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Garamond</vt:lpstr>
      <vt:lpstr>Times New Roman</vt:lpstr>
      <vt:lpstr>SavonVTI</vt:lpstr>
      <vt:lpstr> BUSINESS Environment Presentation  by R. PRABAKARAN., MA., MA(Soci.). MBA., M.PHIL., PGDCA., ASSITANT PROFESSOR OF COMMERCE ARC VISVANATHAN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2020-05-22T02:35:29Z</dcterms:created>
  <dcterms:modified xsi:type="dcterms:W3CDTF">2020-05-22T02:54:38Z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