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8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6" r:id="rId15"/>
    <p:sldId id="275" r:id="rId16"/>
    <p:sldId id="273" r:id="rId17"/>
    <p:sldId id="274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457199"/>
            <a:ext cx="11790218" cy="57496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200" dirty="0">
                <a:solidFill>
                  <a:srgbClr val="FF0000"/>
                </a:solidFill>
              </a:rPr>
              <a:t>mathematics and statistics for manager</a:t>
            </a:r>
            <a:br>
              <a:rPr lang="en-US" sz="4400" dirty="0">
                <a:solidFill>
                  <a:srgbClr val="B8D233"/>
                </a:solidFill>
              </a:rPr>
            </a:br>
            <a:br>
              <a:rPr lang="en-US" sz="4400" dirty="0">
                <a:solidFill>
                  <a:srgbClr val="B8D233"/>
                </a:solidFill>
              </a:rPr>
            </a:br>
            <a:r>
              <a:rPr lang="en-US" sz="4400" dirty="0">
                <a:solidFill>
                  <a:srgbClr val="7030A0"/>
                </a:solidFill>
              </a:rPr>
              <a:t>I-BBA (2</a:t>
            </a:r>
            <a:r>
              <a:rPr lang="en-US" sz="4400" baseline="30000" dirty="0">
                <a:solidFill>
                  <a:srgbClr val="7030A0"/>
                </a:solidFill>
              </a:rPr>
              <a:t>nd</a:t>
            </a:r>
            <a:r>
              <a:rPr lang="en-US" sz="4400" dirty="0">
                <a:solidFill>
                  <a:srgbClr val="7030A0"/>
                </a:solidFill>
              </a:rPr>
              <a:t> unit revision)</a:t>
            </a:r>
            <a:br>
              <a:rPr lang="en-US" sz="4400" dirty="0">
                <a:solidFill>
                  <a:srgbClr val="B8D233"/>
                </a:solidFill>
              </a:rPr>
            </a:br>
            <a:br>
              <a:rPr lang="en-US" sz="4400" dirty="0">
                <a:solidFill>
                  <a:srgbClr val="B8D233"/>
                </a:solidFill>
              </a:rPr>
            </a:br>
            <a:br>
              <a:rPr lang="en-US" sz="4400" dirty="0">
                <a:solidFill>
                  <a:srgbClr val="B8D233"/>
                </a:solidFill>
              </a:rPr>
            </a:b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  <a:b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b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R. PRABAKARAN., MA., MA(</a:t>
            </a:r>
            <a:r>
              <a:rPr lang="en-US" sz="1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.). MBA., M.PHIL., PGDCA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.,</a:t>
            </a:r>
            <a:br>
              <a:rPr lang="en-US" sz="1700" dirty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ASSITANT PROFESSOR OF COMMERCE</a:t>
            </a:r>
            <a:b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 VISVANATHAN COLLEGE</a:t>
            </a:r>
            <a:endParaRPr lang="en-US" sz="1700" dirty="0">
              <a:solidFill>
                <a:srgbClr val="B8D2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BF4D-DF4F-4C95-B3A5-35C4000C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B89D89-D9D5-4BED-81C5-DDFA06373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609599"/>
            <a:ext cx="10134600" cy="5763491"/>
          </a:xfrm>
        </p:spPr>
      </p:pic>
    </p:spTree>
    <p:extLst>
      <p:ext uri="{BB962C8B-B14F-4D97-AF65-F5344CB8AC3E}">
        <p14:creationId xmlns:p14="http://schemas.microsoft.com/office/powerpoint/2010/main" val="107566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BF4D-DF4F-4C95-B3A5-35C4000C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B696DB-3D98-4E59-AF67-068AB8879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557" y="609600"/>
            <a:ext cx="10777927" cy="5638800"/>
          </a:xfrm>
        </p:spPr>
      </p:pic>
    </p:spTree>
    <p:extLst>
      <p:ext uri="{BB962C8B-B14F-4D97-AF65-F5344CB8AC3E}">
        <p14:creationId xmlns:p14="http://schemas.microsoft.com/office/powerpoint/2010/main" val="151715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5D7E-EC0B-4AC3-BDAC-5DC83A38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4CEA7A-7E95-4E63-894B-B6B290F25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91" y="609600"/>
            <a:ext cx="10501745" cy="5638800"/>
          </a:xfrm>
        </p:spPr>
      </p:pic>
    </p:spTree>
    <p:extLst>
      <p:ext uri="{BB962C8B-B14F-4D97-AF65-F5344CB8AC3E}">
        <p14:creationId xmlns:p14="http://schemas.microsoft.com/office/powerpoint/2010/main" val="417013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5D7E-EC0B-4AC3-BDAC-5DC83A38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7E78C3-13B5-4484-A6B3-097CA507A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128" y="609600"/>
            <a:ext cx="10557164" cy="5638800"/>
          </a:xfrm>
        </p:spPr>
      </p:pic>
    </p:spTree>
    <p:extLst>
      <p:ext uri="{BB962C8B-B14F-4D97-AF65-F5344CB8AC3E}">
        <p14:creationId xmlns:p14="http://schemas.microsoft.com/office/powerpoint/2010/main" val="37213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5D7E-EC0B-4AC3-BDAC-5DC83A38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79591-7F1E-4BCE-9094-713A125E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BA1E9-6B01-4D8C-AB5B-44AFF49D5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4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AEB6-2E32-4AE8-A35F-EC21C0E6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A01458-EF6B-49AF-8857-6C0B808C2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2" y="609600"/>
            <a:ext cx="10986654" cy="5486400"/>
          </a:xfrm>
        </p:spPr>
      </p:pic>
    </p:spTree>
    <p:extLst>
      <p:ext uri="{BB962C8B-B14F-4D97-AF65-F5344CB8AC3E}">
        <p14:creationId xmlns:p14="http://schemas.microsoft.com/office/powerpoint/2010/main" val="103627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5D7E-EC0B-4AC3-BDAC-5DC83A38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1347CD-D0A5-48D5-9278-6051A65F9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236" y="609600"/>
            <a:ext cx="10501746" cy="5486400"/>
          </a:xfrm>
        </p:spPr>
      </p:pic>
    </p:spTree>
    <p:extLst>
      <p:ext uri="{BB962C8B-B14F-4D97-AF65-F5344CB8AC3E}">
        <p14:creationId xmlns:p14="http://schemas.microsoft.com/office/powerpoint/2010/main" val="596596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A4A4-D0AE-4964-8777-594460F2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BA90E6-0330-4E30-BDBF-FDB30B2B9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18" y="609600"/>
            <a:ext cx="10931237" cy="5486400"/>
          </a:xfrm>
        </p:spPr>
      </p:pic>
    </p:spTree>
    <p:extLst>
      <p:ext uri="{BB962C8B-B14F-4D97-AF65-F5344CB8AC3E}">
        <p14:creationId xmlns:p14="http://schemas.microsoft.com/office/powerpoint/2010/main" val="200194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5D7E-EC0B-4AC3-BDAC-5DC83A38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82AE7D-239C-4B24-BEDB-7F4A820EF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1" y="609600"/>
            <a:ext cx="10861963" cy="5486400"/>
          </a:xfrm>
        </p:spPr>
      </p:pic>
    </p:spTree>
    <p:extLst>
      <p:ext uri="{BB962C8B-B14F-4D97-AF65-F5344CB8AC3E}">
        <p14:creationId xmlns:p14="http://schemas.microsoft.com/office/powerpoint/2010/main" val="162600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5D7E-EC0B-4AC3-BDAC-5DC83A38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224998-3EFB-4128-8A63-B5D3C6115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65" y="387927"/>
            <a:ext cx="11568544" cy="6123709"/>
          </a:xfrm>
        </p:spPr>
      </p:pic>
    </p:spTree>
    <p:extLst>
      <p:ext uri="{BB962C8B-B14F-4D97-AF65-F5344CB8AC3E}">
        <p14:creationId xmlns:p14="http://schemas.microsoft.com/office/powerpoint/2010/main" val="419711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5AB0-CB9D-42CC-A161-525CEA11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4" y="568036"/>
            <a:ext cx="10505962" cy="451658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SUBJECT: </a:t>
            </a:r>
            <a:r>
              <a:rPr lang="en-US" sz="2800" dirty="0">
                <a:solidFill>
                  <a:srgbClr val="00B0F0"/>
                </a:solidFill>
              </a:rPr>
              <a:t>MATHEMATICS AND STATISTICS FOR MANAGER</a:t>
            </a:r>
            <a:endParaRPr lang="en-IN" sz="2800" dirty="0">
              <a:solidFill>
                <a:srgbClr val="00B0F0"/>
              </a:solidFill>
            </a:endParaRPr>
          </a:p>
          <a:p>
            <a:pPr marL="45720" indent="0" algn="ctr">
              <a:buNone/>
            </a:pPr>
            <a:r>
              <a:rPr lang="en-IN" sz="2800" dirty="0">
                <a:solidFill>
                  <a:srgbClr val="002060"/>
                </a:solidFill>
              </a:rPr>
              <a:t>UNIT - II   </a:t>
            </a:r>
          </a:p>
          <a:p>
            <a:pPr marL="45720" indent="0" algn="just">
              <a:lnSpc>
                <a:spcPct val="200000"/>
              </a:lnSpc>
              <a:buNone/>
            </a:pPr>
            <a:r>
              <a:rPr lang="en-IN" sz="2800" dirty="0">
                <a:solidFill>
                  <a:srgbClr val="002060"/>
                </a:solidFill>
              </a:rPr>
              <a:t>	Matrices and Determinants - Definition – Basic concepts - Addition, Subtraction and  Multiplication of Matrices – Elementary Operations: Transpose of a Matrix, Inverse, and  Solving equations by matrix method – Determinants and Solution of Simultaneous Linear  Equations. </a:t>
            </a:r>
          </a:p>
          <a:p>
            <a:pPr algn="just">
              <a:lnSpc>
                <a:spcPct val="200000"/>
              </a:lnSpc>
            </a:pPr>
            <a:r>
              <a:rPr lang="en-IN" sz="28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083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5D7E-EC0B-4AC3-BDAC-5DC83A38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CC8AFD-7CAA-4218-8129-87E2D457F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36" y="415636"/>
            <a:ext cx="11277600" cy="5832764"/>
          </a:xfrm>
        </p:spPr>
      </p:pic>
    </p:spTree>
    <p:extLst>
      <p:ext uri="{BB962C8B-B14F-4D97-AF65-F5344CB8AC3E}">
        <p14:creationId xmlns:p14="http://schemas.microsoft.com/office/powerpoint/2010/main" val="420264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1AA5-463C-47BE-89BD-9C5F11B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131C8-41D2-43EB-8AA4-0B64D7E87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855" y="609599"/>
            <a:ext cx="10834253" cy="5777345"/>
          </a:xfrm>
        </p:spPr>
      </p:pic>
    </p:spTree>
    <p:extLst>
      <p:ext uri="{BB962C8B-B14F-4D97-AF65-F5344CB8AC3E}">
        <p14:creationId xmlns:p14="http://schemas.microsoft.com/office/powerpoint/2010/main" val="204116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AE2902-6563-4AA8-B22B-5A3E9D0DC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36" y="429491"/>
            <a:ext cx="11333019" cy="5985163"/>
          </a:xfrm>
        </p:spPr>
      </p:pic>
    </p:spTree>
    <p:extLst>
      <p:ext uri="{BB962C8B-B14F-4D97-AF65-F5344CB8AC3E}">
        <p14:creationId xmlns:p14="http://schemas.microsoft.com/office/powerpoint/2010/main" val="103298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BF4D-DF4F-4C95-B3A5-35C4000C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4F3E6B-BED9-499F-91B0-CD334C00B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256" y="609600"/>
            <a:ext cx="10501744" cy="5638800"/>
          </a:xfrm>
        </p:spPr>
      </p:pic>
    </p:spTree>
    <p:extLst>
      <p:ext uri="{BB962C8B-B14F-4D97-AF65-F5344CB8AC3E}">
        <p14:creationId xmlns:p14="http://schemas.microsoft.com/office/powerpoint/2010/main" val="305485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BF4D-DF4F-4C95-B3A5-35C4000C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A75EA8-3443-4529-A4E5-423C177C5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145" y="609601"/>
            <a:ext cx="10612581" cy="5763490"/>
          </a:xfrm>
        </p:spPr>
      </p:pic>
    </p:spTree>
    <p:extLst>
      <p:ext uri="{BB962C8B-B14F-4D97-AF65-F5344CB8AC3E}">
        <p14:creationId xmlns:p14="http://schemas.microsoft.com/office/powerpoint/2010/main" val="82663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BF4D-DF4F-4C95-B3A5-35C4000C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FC06A1-5874-4540-9515-6D25B5491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" y="554182"/>
            <a:ext cx="10820400" cy="5929745"/>
          </a:xfrm>
        </p:spPr>
      </p:pic>
    </p:spTree>
    <p:extLst>
      <p:ext uri="{BB962C8B-B14F-4D97-AF65-F5344CB8AC3E}">
        <p14:creationId xmlns:p14="http://schemas.microsoft.com/office/powerpoint/2010/main" val="104459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BF4D-DF4F-4C95-B3A5-35C4000C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47C95E-365E-4089-8720-1A124B0EE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763" y="609599"/>
            <a:ext cx="11208328" cy="5805055"/>
          </a:xfrm>
        </p:spPr>
      </p:pic>
    </p:spTree>
    <p:extLst>
      <p:ext uri="{BB962C8B-B14F-4D97-AF65-F5344CB8AC3E}">
        <p14:creationId xmlns:p14="http://schemas.microsoft.com/office/powerpoint/2010/main" val="349278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BF4D-DF4F-4C95-B3A5-35C4000C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D13109-F5E6-48D9-9803-CC6DE1F90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583" y="609600"/>
            <a:ext cx="10695708" cy="5638800"/>
          </a:xfrm>
        </p:spPr>
      </p:pic>
    </p:spTree>
    <p:extLst>
      <p:ext uri="{BB962C8B-B14F-4D97-AF65-F5344CB8AC3E}">
        <p14:creationId xmlns:p14="http://schemas.microsoft.com/office/powerpoint/2010/main" val="207878393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97</TotalTime>
  <Words>102</Words>
  <Application>Microsoft Office PowerPoint</Application>
  <PresentationFormat>Widescreen</PresentationFormat>
  <Paragraphs>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Corbel</vt:lpstr>
      <vt:lpstr>Times New Roman</vt:lpstr>
      <vt:lpstr>Basis</vt:lpstr>
      <vt:lpstr>mathematics and statistics for manager  I-BBA (2nd unit revision)   Presentation   by R. PRABAKARAN., MA., MA(Soci.). MBA., M.PHIL., PGDCA., ASSITANT PROFESSOR OF COMMERCE ARC VISVANATHAN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and statistics for manager I-BBA   Presentation   by R. PRABAKARAN., MA., MA(Soci.). MBA., M.PHIL., PGDCA., ASSITANT PROFESSOR OF COMMERCE ARC VISVANATHAN COLLEGE</dc:title>
  <dc:creator>ELCOT</dc:creator>
  <cp:lastModifiedBy>ELCOT</cp:lastModifiedBy>
  <cp:revision>10</cp:revision>
  <dcterms:created xsi:type="dcterms:W3CDTF">2020-05-25T03:07:20Z</dcterms:created>
  <dcterms:modified xsi:type="dcterms:W3CDTF">2020-05-25T04:44:20Z</dcterms:modified>
</cp:coreProperties>
</file>