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A8248-1463-4440-AC6F-B11EFCF23435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EAAD-B051-4247-AE5B-D9E477EB6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7EAAD-B051-4247-AE5B-D9E477EB65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1CCE-6A3D-48CB-AFCF-6246AA8D8773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F34D-D5A4-476A-AB13-BC4D4433B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haroni" pitchFamily="2" charset="-79"/>
                <a:cs typeface="Aharoni" pitchFamily="2" charset="-79"/>
              </a:rPr>
              <a:t>Managing Console I/O Operations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setw</a:t>
            </a:r>
            <a:r>
              <a:rPr lang="en-US" b="1" dirty="0"/>
              <a:t>()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/>
          </a:blip>
          <a:srcRect l="24504" t="30682" r="32735" b="21307"/>
          <a:stretch>
            <a:fillRect/>
          </a:stretch>
        </p:blipFill>
        <p:spPr bwMode="auto">
          <a:xfrm>
            <a:off x="457200" y="1066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setprecision</a:t>
            </a:r>
            <a:r>
              <a:rPr lang="en-US" b="1" dirty="0"/>
              <a:t>()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/>
          </a:blip>
          <a:srcRect l="23558" t="25852" r="32194" b="11932"/>
          <a:stretch>
            <a:fillRect/>
          </a:stretch>
        </p:blipFill>
        <p:spPr bwMode="auto">
          <a:xfrm>
            <a:off x="762000" y="12954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setfill</a:t>
            </a:r>
            <a:r>
              <a:rPr lang="en-US" b="1" dirty="0"/>
              <a:t>()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20000"/>
          </a:blip>
          <a:srcRect l="21635" t="42898" r="32692" b="10227"/>
          <a:stretch>
            <a:fillRect/>
          </a:stretch>
        </p:blipFill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setiosflags</a:t>
            </a:r>
            <a:r>
              <a:rPr lang="en-US" b="1" dirty="0"/>
              <a:t>()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0000"/>
          </a:blip>
          <a:srcRect l="23383" t="28977" r="32413" b="22443"/>
          <a:stretch>
            <a:fillRect/>
          </a:stretch>
        </p:blipFill>
        <p:spPr bwMode="auto">
          <a:xfrm>
            <a:off x="685800" y="14478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resetiosflags</a:t>
            </a:r>
            <a:r>
              <a:rPr lang="en-US" b="1" dirty="0"/>
              <a:t>()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lum bright="-30000"/>
          </a:blip>
          <a:srcRect l="23718" t="34943" r="32532" b="14205"/>
          <a:stretch>
            <a:fillRect/>
          </a:stretch>
        </p:blipFill>
        <p:spPr bwMode="auto">
          <a:xfrm>
            <a:off x="838200" y="1219200"/>
            <a:ext cx="739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output functions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C++</a:t>
            </a:r>
            <a:r>
              <a:rPr lang="en-US" dirty="0"/>
              <a:t> allows programmer to </a:t>
            </a:r>
            <a:r>
              <a:rPr lang="en-US" b="1" dirty="0"/>
              <a:t>define</a:t>
            </a:r>
            <a:r>
              <a:rPr lang="en-US" dirty="0"/>
              <a:t> their own </a:t>
            </a:r>
            <a:r>
              <a:rPr lang="en-US" b="1" dirty="0"/>
              <a:t>function</a:t>
            </a:r>
            <a:r>
              <a:rPr lang="en-US" dirty="0"/>
              <a:t>. A </a:t>
            </a:r>
            <a:r>
              <a:rPr lang="en-US" b="1" dirty="0"/>
              <a:t>user</a:t>
            </a:r>
            <a:r>
              <a:rPr lang="en-US" dirty="0"/>
              <a:t>-</a:t>
            </a:r>
            <a:r>
              <a:rPr lang="en-US" b="1" dirty="0"/>
              <a:t>defined function</a:t>
            </a:r>
            <a:r>
              <a:rPr lang="en-US" dirty="0"/>
              <a:t> groups code to perform a specific task and that group of code is given a name(identifier). When the </a:t>
            </a:r>
            <a:r>
              <a:rPr lang="en-US" b="1" dirty="0"/>
              <a:t>function</a:t>
            </a:r>
            <a:r>
              <a:rPr lang="en-US" dirty="0"/>
              <a:t> is invoked from any part of program, it all executes the codes </a:t>
            </a:r>
            <a:r>
              <a:rPr lang="en-US" b="1" dirty="0"/>
              <a:t>defined</a:t>
            </a:r>
            <a:r>
              <a:rPr lang="en-US" dirty="0"/>
              <a:t> in the body of </a:t>
            </a:r>
            <a:r>
              <a:rPr lang="en-US" b="1" dirty="0"/>
              <a:t>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FILES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file is a collection of related data stored in a particular area on the disk.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I/O system of  C++  handles file operations which are very much similar to the console input and output operations. It uses file streams as an interface between the programs and the files.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Input stream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The stream that supplies data to the program is known as input stream.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Output stream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The stream that receives data from the program is known as output stream.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 smtClean="0"/>
              <a:t>A </a:t>
            </a:r>
            <a:r>
              <a:rPr lang="en-US" b="1" dirty="0" smtClean="0"/>
              <a:t>stream</a:t>
            </a:r>
            <a:r>
              <a:rPr lang="en-US" dirty="0" smtClean="0"/>
              <a:t> is a sequence of bytes.</a:t>
            </a:r>
          </a:p>
          <a:p>
            <a:r>
              <a:rPr lang="en-US" b="1" dirty="0" smtClean="0"/>
              <a:t>streams</a:t>
            </a:r>
            <a:r>
              <a:rPr lang="en-US" dirty="0" smtClean="0"/>
              <a:t> contain the data that is written to a </a:t>
            </a:r>
            <a:r>
              <a:rPr lang="en-US" b="1" dirty="0" smtClean="0"/>
              <a:t>file</a:t>
            </a:r>
            <a:r>
              <a:rPr lang="en-US" dirty="0" smtClean="0"/>
              <a:t>, and that gives more information about a </a:t>
            </a:r>
            <a:r>
              <a:rPr lang="en-US" b="1" dirty="0" smtClean="0"/>
              <a:t>file.</a:t>
            </a:r>
            <a:endParaRPr lang="en-US" dirty="0" smtClean="0"/>
          </a:p>
          <a:p>
            <a:r>
              <a:rPr lang="en-US" dirty="0" smtClean="0"/>
              <a:t>For example, you can create a </a:t>
            </a:r>
            <a:r>
              <a:rPr lang="en-US" b="1" dirty="0" smtClean="0"/>
              <a:t>stream</a:t>
            </a:r>
            <a:r>
              <a:rPr lang="en-US" dirty="0" smtClean="0"/>
              <a:t> that contains search keywords, or the identity of the user account that creates a </a:t>
            </a:r>
            <a:r>
              <a:rPr lang="en-US" b="1" dirty="0" smtClean="0"/>
              <a:t>file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CLASSES FOR FILE STREAM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I/O system of  C++ contains a set of classes that define the file handling methods. These include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ifstream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ofstream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fstream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These classes are derived from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fstreambase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and from the corresponding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class .</a:t>
            </a:r>
          </a:p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filebuf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 To set the file buffers to read and write.</a:t>
            </a:r>
          </a:p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fstreambase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Provides operations common to the file streams.</a:t>
            </a:r>
          </a:p>
          <a:p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ifstream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Provides input operations.</a:t>
            </a:r>
          </a:p>
          <a:p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ofstream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Provides output operations.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fstream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: Provides support for simultaneous input and output operations.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AND CLOSING A 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want to use a disk file, we need to decide the following things about the file and its intended use.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Suitable name for the file.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Data type and structure.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Purpose.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Opening method.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C++ Streams 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dirty="0"/>
              <a:t>The  I/O System supplies an interface to the </a:t>
            </a:r>
            <a:r>
              <a:rPr lang="en-US" dirty="0" smtClean="0"/>
              <a:t>programmer. </a:t>
            </a:r>
            <a:r>
              <a:rPr lang="en-US" dirty="0"/>
              <a:t>This interface is known as stream</a:t>
            </a:r>
            <a:r>
              <a:rPr lang="en-US" dirty="0" smtClean="0"/>
              <a:t>.</a:t>
            </a:r>
          </a:p>
          <a:p>
            <a:r>
              <a:rPr lang="en-US" dirty="0"/>
              <a:t>A Stream is a sequence of </a:t>
            </a:r>
            <a:r>
              <a:rPr lang="en-US" dirty="0" smtClean="0"/>
              <a:t>bytes.</a:t>
            </a:r>
          </a:p>
          <a:p>
            <a:r>
              <a:rPr lang="en-US" dirty="0" smtClean="0"/>
              <a:t>Stream Types : </a:t>
            </a:r>
            <a:r>
              <a:rPr lang="en-US" b="1" dirty="0" smtClean="0"/>
              <a:t>Input Stream</a:t>
            </a:r>
            <a:r>
              <a:rPr lang="en-US" dirty="0" smtClean="0"/>
              <a:t> &amp; </a:t>
            </a:r>
            <a:r>
              <a:rPr lang="en-US" b="1" dirty="0" smtClean="0"/>
              <a:t>Output Stream</a:t>
            </a:r>
          </a:p>
          <a:p>
            <a:r>
              <a:rPr lang="en-US" b="1" dirty="0"/>
              <a:t>Input Stream</a:t>
            </a:r>
            <a:r>
              <a:rPr lang="en-US" dirty="0"/>
              <a:t> : The </a:t>
            </a:r>
            <a:r>
              <a:rPr lang="en-US" b="1" dirty="0"/>
              <a:t>Source Stream </a:t>
            </a:r>
            <a:r>
              <a:rPr lang="en-US" dirty="0"/>
              <a:t>that provides data to the program is called the input stream.</a:t>
            </a:r>
          </a:p>
          <a:p>
            <a:r>
              <a:rPr lang="en-US" dirty="0" smtClean="0"/>
              <a:t> </a:t>
            </a:r>
            <a:r>
              <a:rPr lang="en-US" b="1" dirty="0"/>
              <a:t>Output Stream</a:t>
            </a:r>
            <a:r>
              <a:rPr lang="en-US" dirty="0"/>
              <a:t> : The Destination Stream that receives output from the program is called the output stream.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filename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filename is a string of characters that make up a valid filename for the operating system. It may contain two parts, a primary name and an optional period with extension.</a:t>
            </a:r>
          </a:p>
          <a:p>
            <a:r>
              <a:rPr lang="en-US" b="1" dirty="0" smtClean="0"/>
              <a:t>Examples :</a:t>
            </a:r>
            <a:endParaRPr lang="en-US" dirty="0" smtClean="0"/>
          </a:p>
          <a:p>
            <a:r>
              <a:rPr lang="en-US" dirty="0" err="1" smtClean="0"/>
              <a:t>Input.data</a:t>
            </a:r>
            <a:endParaRPr lang="en-US" dirty="0" smtClean="0"/>
          </a:p>
          <a:p>
            <a:r>
              <a:rPr lang="en-US" dirty="0" smtClean="0"/>
              <a:t>Test.doc  </a:t>
            </a:r>
          </a:p>
          <a:p>
            <a:r>
              <a:rPr lang="en-US" dirty="0" smtClean="0"/>
              <a:t>OUTPUT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file can be opened in two ways</a:t>
            </a:r>
            <a:r>
              <a:rPr lang="en-US" dirty="0" smtClean="0"/>
              <a:t> 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Using the constructor function of the class.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Using the member function </a:t>
            </a:r>
            <a:r>
              <a:rPr lang="en-US" b="1" dirty="0" smtClean="0"/>
              <a:t>open()</a:t>
            </a:r>
            <a:r>
              <a:rPr lang="en-US" dirty="0" smtClean="0"/>
              <a:t> of the class.</a:t>
            </a:r>
          </a:p>
          <a:p>
            <a:r>
              <a:rPr lang="en-US" dirty="0" smtClean="0"/>
              <a:t> The first method is useful when we use only one file in the stream. </a:t>
            </a:r>
          </a:p>
          <a:p>
            <a:r>
              <a:rPr lang="en-US" dirty="0" smtClean="0"/>
              <a:t>The second method is used when we want to manage multiple files using one stream.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Files Using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Here a filename is used to initialize the file stream object. This involves the following steps.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Create a file stream object to manage the stream using the appropriate class.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Initialize the file object with the desired filename.</a:t>
            </a:r>
          </a:p>
          <a:p>
            <a:r>
              <a:rPr lang="en-US" dirty="0" smtClean="0"/>
              <a:t>For example the following statement opens a file named “results” for output:</a:t>
            </a:r>
          </a:p>
          <a:p>
            <a:r>
              <a:rPr lang="en-US" dirty="0" err="1" smtClean="0"/>
              <a:t>ofstream</a:t>
            </a:r>
            <a:r>
              <a:rPr lang="en-US" dirty="0" smtClean="0"/>
              <a:t> </a:t>
            </a:r>
            <a:r>
              <a:rPr lang="en-US" dirty="0" err="1" smtClean="0"/>
              <a:t>outfile</a:t>
            </a:r>
            <a:r>
              <a:rPr lang="en-US" dirty="0" smtClean="0"/>
              <a:t>(“results”);      // output only.</a:t>
            </a:r>
          </a:p>
          <a:p>
            <a:r>
              <a:rPr lang="en-US" dirty="0" smtClean="0"/>
              <a:t>This creates </a:t>
            </a:r>
            <a:r>
              <a:rPr lang="en-US" b="1" dirty="0" err="1" smtClean="0"/>
              <a:t>outfile</a:t>
            </a:r>
            <a:r>
              <a:rPr lang="en-US" dirty="0" smtClean="0"/>
              <a:t> as an </a:t>
            </a:r>
            <a:r>
              <a:rPr lang="en-US" b="1" dirty="0" err="1" smtClean="0"/>
              <a:t>ofstream</a:t>
            </a:r>
            <a:r>
              <a:rPr lang="en-US" dirty="0" smtClean="0"/>
              <a:t> object that manages the output stream.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Files Using open()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</a:t>
            </a:r>
            <a:r>
              <a:rPr lang="en-US" b="1" dirty="0" smtClean="0"/>
              <a:t>open() </a:t>
            </a:r>
            <a:r>
              <a:rPr lang="en-US" dirty="0" smtClean="0"/>
              <a:t>can be used to open multiple files that use the same stream object</a:t>
            </a:r>
          </a:p>
          <a:p>
            <a:pPr>
              <a:buNone/>
            </a:pPr>
            <a:r>
              <a:rPr lang="en-US" dirty="0" smtClean="0"/>
              <a:t>    This is done as follows :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stream-</a:t>
            </a:r>
            <a:r>
              <a:rPr lang="en-US" dirty="0" err="1" smtClean="0"/>
              <a:t>object.open</a:t>
            </a:r>
            <a:r>
              <a:rPr lang="en-US" dirty="0" smtClean="0"/>
              <a:t>(“filename”);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DETECTING END-OF-FILE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Detecting of the end-of-file condition is necessary for preventing any further attempt to read data from the file.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eof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()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It is a member function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class, it returns a non-zero value if the end-of-file(EOF) condition is encountered, and a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zero,otherwise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OPEN():FILE MODES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have used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ifstream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ofstream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constructors and the function open() to create new files as well as to open the existing files. Remember,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both these methods, we used only one argument that was the filename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However, these functions can take two arguments, the second one for specifying the file mode. The general form of the function open() with two arguments is :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stream-</a:t>
            </a:r>
            <a:r>
              <a:rPr lang="en-US" dirty="0" err="1" smtClean="0"/>
              <a:t>object.open</a:t>
            </a:r>
            <a:r>
              <a:rPr lang="en-US" dirty="0" smtClean="0"/>
              <a:t>(*filename*, mode);</a:t>
            </a:r>
          </a:p>
          <a:p>
            <a:endParaRPr lang="en-US" dirty="0" smtClean="0"/>
          </a:p>
          <a:p>
            <a:r>
              <a:rPr lang="en-US" dirty="0" smtClean="0"/>
              <a:t> The second argument mode (called the file mode parameter) specifies the purpose for which the file is opened.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mode parameters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file mode parameter can take one(or more) of such constants defined in the class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lum bright="-30000"/>
          </a:blip>
          <a:srcRect l="20228" t="45170" r="38462" b="21307"/>
          <a:stretch>
            <a:fillRect/>
          </a:stretch>
        </p:blipFill>
        <p:spPr bwMode="auto">
          <a:xfrm>
            <a:off x="762000" y="25908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FILE POINTERS AND THEIR MANIPULATIONS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Each file has two associated pointers known as the file pointers.</a:t>
            </a:r>
          </a:p>
          <a:p>
            <a:pPr lvl="0"/>
            <a:r>
              <a:rPr lang="en-US" dirty="0" smtClean="0"/>
              <a:t>One of them is called the </a:t>
            </a:r>
            <a:r>
              <a:rPr lang="en-US" b="1" dirty="0" smtClean="0"/>
              <a:t>input pointer(or get pointer).</a:t>
            </a:r>
          </a:p>
          <a:p>
            <a:pPr lvl="0"/>
            <a:r>
              <a:rPr lang="en-US" dirty="0" smtClean="0"/>
              <a:t>The other is called the </a:t>
            </a:r>
            <a:r>
              <a:rPr lang="en-US" b="1" dirty="0" smtClean="0"/>
              <a:t>output pointer(or put pointer)</a:t>
            </a:r>
          </a:p>
          <a:p>
            <a:pPr lvl="0"/>
            <a:r>
              <a:rPr lang="en-US" dirty="0" smtClean="0"/>
              <a:t>We can </a:t>
            </a:r>
            <a:r>
              <a:rPr lang="en-US" b="1" dirty="0" smtClean="0"/>
              <a:t>use these pointers to move through the files </a:t>
            </a:r>
            <a:r>
              <a:rPr lang="en-US" dirty="0" smtClean="0"/>
              <a:t>while reading and writing.</a:t>
            </a:r>
          </a:p>
          <a:p>
            <a:pPr lvl="0"/>
            <a:r>
              <a:rPr lang="en-US" dirty="0" smtClean="0"/>
              <a:t>The </a:t>
            </a:r>
            <a:r>
              <a:rPr lang="en-US" b="1" dirty="0" smtClean="0"/>
              <a:t>input pointer </a:t>
            </a:r>
            <a:r>
              <a:rPr lang="en-US" dirty="0" smtClean="0"/>
              <a:t>is used </a:t>
            </a:r>
            <a:r>
              <a:rPr lang="en-US" b="1" dirty="0" smtClean="0"/>
              <a:t>for reading </a:t>
            </a:r>
            <a:r>
              <a:rPr lang="en-US" dirty="0" smtClean="0"/>
              <a:t>the contents of a given file location</a:t>
            </a:r>
          </a:p>
          <a:p>
            <a:pPr lvl="0"/>
            <a:r>
              <a:rPr lang="en-US" dirty="0" smtClean="0"/>
              <a:t>The </a:t>
            </a:r>
            <a:r>
              <a:rPr lang="en-US" b="1" dirty="0" smtClean="0"/>
              <a:t>output pointer </a:t>
            </a:r>
            <a:r>
              <a:rPr lang="en-US" dirty="0" smtClean="0"/>
              <a:t>is used </a:t>
            </a:r>
            <a:r>
              <a:rPr lang="en-US" b="1" dirty="0" smtClean="0"/>
              <a:t>for writing </a:t>
            </a:r>
            <a:r>
              <a:rPr lang="en-US" dirty="0" smtClean="0"/>
              <a:t>to a given file location.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Types of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 smtClean="0"/>
              <a:t>read-only</a:t>
            </a:r>
            <a:r>
              <a:rPr lang="en-US" sz="2400" dirty="0" smtClean="0"/>
              <a:t> 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we open a file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read-only mode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input pointer is automatically set at the beginning so that we can read the file from the start.</a:t>
            </a:r>
          </a:p>
          <a:p>
            <a:pPr algn="just"/>
            <a:r>
              <a:rPr lang="en-US" sz="2400" b="1" dirty="0" smtClean="0"/>
              <a:t>write-only : </a:t>
            </a:r>
            <a:r>
              <a:rPr lang="en-US" sz="2400" dirty="0" smtClean="0"/>
              <a:t>When we open a file in </a:t>
            </a:r>
            <a:r>
              <a:rPr lang="en-US" sz="2400" b="1" dirty="0" smtClean="0"/>
              <a:t>write-only mode</a:t>
            </a:r>
            <a:r>
              <a:rPr lang="en-US" sz="2400" dirty="0" smtClean="0"/>
              <a:t>, the existing contents are deleted and the output pointer  is set at the beginning.  This enables us to write to the file from the start. </a:t>
            </a:r>
          </a:p>
          <a:p>
            <a:pPr algn="just"/>
            <a:r>
              <a:rPr lang="en-US" sz="2400" dirty="0" smtClean="0"/>
              <a:t> </a:t>
            </a:r>
            <a:r>
              <a:rPr lang="en-US" sz="2400" b="1" dirty="0" smtClean="0"/>
              <a:t>append : </a:t>
            </a:r>
            <a:r>
              <a:rPr lang="en-US" sz="2400" dirty="0" smtClean="0"/>
              <a:t>In case, we want to open an existing file to add more data, the file is opened in ‘</a:t>
            </a:r>
            <a:r>
              <a:rPr lang="en-US" sz="2400" b="1" dirty="0" smtClean="0"/>
              <a:t>append</a:t>
            </a:r>
            <a:r>
              <a:rPr lang="en-US" sz="2400" dirty="0" smtClean="0"/>
              <a:t>’ mode. This moves the output pointer to the end of the file (</a:t>
            </a:r>
            <a:r>
              <a:rPr lang="en-US" sz="2400" dirty="0" err="1" smtClean="0"/>
              <a:t>ie</a:t>
            </a:r>
            <a:r>
              <a:rPr lang="en-US" sz="2400" dirty="0" smtClean="0"/>
              <a:t> the end of the existing contents).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Functions for Manipulation of File Pointers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do we then move a file pointer to any other desired position inside the file ?. </a:t>
            </a:r>
          </a:p>
          <a:p>
            <a:r>
              <a:rPr lang="en-US" dirty="0" smtClean="0"/>
              <a:t>This is possible only if we can take control of the movement of the file pointers ourselves.</a:t>
            </a:r>
          </a:p>
          <a:p>
            <a:r>
              <a:rPr lang="en-US" dirty="0" err="1" smtClean="0"/>
              <a:t>seekg</a:t>
            </a:r>
            <a:r>
              <a:rPr lang="en-US" dirty="0" smtClean="0"/>
              <a:t>()   :   Moves get pointer (input) to a specified location.</a:t>
            </a:r>
          </a:p>
          <a:p>
            <a:r>
              <a:rPr lang="en-US" dirty="0" err="1" smtClean="0"/>
              <a:t>seekp</a:t>
            </a:r>
            <a:r>
              <a:rPr lang="en-US" dirty="0" smtClean="0"/>
              <a:t>()    :  Moves put pointer (output) to a specified location</a:t>
            </a:r>
          </a:p>
          <a:p>
            <a:r>
              <a:rPr lang="en-US" dirty="0" err="1" smtClean="0"/>
              <a:t>tellg</a:t>
            </a:r>
            <a:r>
              <a:rPr lang="en-US" dirty="0" smtClean="0"/>
              <a:t>()    :   Gives the current position of the get pointer</a:t>
            </a:r>
          </a:p>
          <a:p>
            <a:r>
              <a:rPr lang="en-US" dirty="0" err="1" smtClean="0"/>
              <a:t>tellp</a:t>
            </a:r>
            <a:r>
              <a:rPr lang="en-US" dirty="0" smtClean="0"/>
              <a:t>()    :   Gives the current position of the put pointer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C++ Stream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To </a:t>
            </a:r>
            <a:r>
              <a:rPr lang="en-US" dirty="0"/>
              <a:t>define various streams to deal with both the console and disk files. These classes are called </a:t>
            </a:r>
            <a:r>
              <a:rPr lang="en-US" dirty="0" smtClean="0"/>
              <a:t>stream </a:t>
            </a:r>
            <a:r>
              <a:rPr lang="en-US" dirty="0"/>
              <a:t>classes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Example  Stream </a:t>
            </a:r>
            <a:r>
              <a:rPr lang="en-US" b="1" dirty="0"/>
              <a:t>classes for console I/O operations </a:t>
            </a:r>
            <a:endParaRPr lang="en-US" b="1" dirty="0" smtClean="0"/>
          </a:p>
          <a:p>
            <a:r>
              <a:rPr lang="en-US" dirty="0" err="1" smtClean="0"/>
              <a:t>ios</a:t>
            </a:r>
            <a:r>
              <a:rPr lang="en-US" dirty="0" smtClean="0"/>
              <a:t>           :  input stream </a:t>
            </a:r>
            <a:endParaRPr lang="en-US" dirty="0"/>
          </a:p>
          <a:p>
            <a:r>
              <a:rPr lang="en-US" dirty="0" err="1"/>
              <a:t>ostream</a:t>
            </a:r>
            <a:r>
              <a:rPr lang="en-US" dirty="0"/>
              <a:t> : output stream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istream</a:t>
            </a:r>
            <a:r>
              <a:rPr lang="en-US" dirty="0"/>
              <a:t> : provides the facilities for formatted and un formatted input.</a:t>
            </a:r>
          </a:p>
          <a:p>
            <a:r>
              <a:rPr lang="en-US" dirty="0" err="1"/>
              <a:t>ostream</a:t>
            </a:r>
            <a:r>
              <a:rPr lang="en-US" dirty="0"/>
              <a:t> : provides the facilities for formatted output.</a:t>
            </a:r>
          </a:p>
          <a:p>
            <a:r>
              <a:rPr lang="en-US" dirty="0" err="1"/>
              <a:t>iostream</a:t>
            </a:r>
            <a:r>
              <a:rPr lang="en-US" dirty="0"/>
              <a:t> : provides the facilities for handling both input and output streams.</a:t>
            </a:r>
          </a:p>
          <a:p>
            <a:r>
              <a:rPr lang="en-US" dirty="0" err="1"/>
              <a:t>streambuf</a:t>
            </a:r>
            <a:r>
              <a:rPr lang="en-US" dirty="0"/>
              <a:t> : provides an interface to physical devices through buffers.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Offset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‘Seek’ functions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seekg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seekp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also be used with two arguments as follows.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seekg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(offset,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refposition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seekp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(offset,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refposition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parameter offset  represents the number of bytes the file pointer is to be moved from the location specified by the parameter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refposition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refposition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takes one of the following three constants defined in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class.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:: beg             start of the file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:: cur              current position of the pointer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:: end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the file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Pointer offset calls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fin.seekg</a:t>
            </a:r>
            <a:r>
              <a:rPr lang="en-US" dirty="0" smtClean="0"/>
              <a:t>(o, </a:t>
            </a:r>
            <a:r>
              <a:rPr lang="en-US" dirty="0" err="1" smtClean="0"/>
              <a:t>ios</a:t>
            </a:r>
            <a:r>
              <a:rPr lang="en-US" dirty="0" smtClean="0"/>
              <a:t>::beg);                       Go to start</a:t>
            </a:r>
          </a:p>
          <a:p>
            <a:r>
              <a:rPr lang="en-US" dirty="0" err="1" smtClean="0"/>
              <a:t>fin.seekg</a:t>
            </a:r>
            <a:r>
              <a:rPr lang="en-US" dirty="0" smtClean="0"/>
              <a:t>(</a:t>
            </a:r>
            <a:r>
              <a:rPr lang="en-US" dirty="0" err="1" smtClean="0"/>
              <a:t>o,ios</a:t>
            </a:r>
            <a:r>
              <a:rPr lang="en-US" dirty="0" smtClean="0"/>
              <a:t>::cur)                          Stay at the current position</a:t>
            </a:r>
          </a:p>
          <a:p>
            <a:r>
              <a:rPr lang="en-US" dirty="0" err="1" smtClean="0"/>
              <a:t>fin.seekg</a:t>
            </a:r>
            <a:r>
              <a:rPr lang="en-US" dirty="0" smtClean="0"/>
              <a:t>(</a:t>
            </a:r>
            <a:r>
              <a:rPr lang="en-US" dirty="0" err="1" smtClean="0"/>
              <a:t>o,ios</a:t>
            </a:r>
            <a:r>
              <a:rPr lang="en-US" dirty="0" smtClean="0"/>
              <a:t>::end)                         Go to the end of file</a:t>
            </a:r>
          </a:p>
          <a:p>
            <a:r>
              <a:rPr lang="en-US" dirty="0" err="1" smtClean="0"/>
              <a:t>fin.seekg</a:t>
            </a:r>
            <a:r>
              <a:rPr lang="en-US" dirty="0" smtClean="0"/>
              <a:t>(</a:t>
            </a:r>
            <a:r>
              <a:rPr lang="en-US" dirty="0" err="1" smtClean="0"/>
              <a:t>m,ios</a:t>
            </a:r>
            <a:r>
              <a:rPr lang="en-US" dirty="0" smtClean="0"/>
              <a:t>::beg)                        Move to (m + 1)</a:t>
            </a:r>
            <a:r>
              <a:rPr lang="en-US" dirty="0" err="1" smtClean="0"/>
              <a:t>th</a:t>
            </a:r>
            <a:r>
              <a:rPr lang="en-US" dirty="0" smtClean="0"/>
              <a:t> bytes in the      					   file </a:t>
            </a:r>
          </a:p>
          <a:p>
            <a:r>
              <a:rPr lang="en-US" dirty="0" err="1" smtClean="0"/>
              <a:t>fin.seekg</a:t>
            </a:r>
            <a:r>
              <a:rPr lang="en-US" dirty="0" smtClean="0"/>
              <a:t>(</a:t>
            </a:r>
            <a:r>
              <a:rPr lang="en-US" dirty="0" err="1" smtClean="0"/>
              <a:t>m,ios</a:t>
            </a:r>
            <a:r>
              <a:rPr lang="en-US" dirty="0" smtClean="0"/>
              <a:t>::cur)                        Go forward by m byte from the 					  current position.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fin.seekg</a:t>
            </a:r>
            <a:r>
              <a:rPr lang="en-US" dirty="0" smtClean="0"/>
              <a:t>(-</a:t>
            </a:r>
            <a:r>
              <a:rPr lang="en-US" dirty="0" err="1" smtClean="0"/>
              <a:t>m,ios</a:t>
            </a:r>
            <a:r>
              <a:rPr lang="en-US" dirty="0" smtClean="0"/>
              <a:t>::cur)                       Go backward by m bytes from 					  the current position.</a:t>
            </a:r>
          </a:p>
          <a:p>
            <a:r>
              <a:rPr lang="en-US" dirty="0" err="1" smtClean="0"/>
              <a:t>fin.seekg</a:t>
            </a:r>
            <a:r>
              <a:rPr lang="en-US" dirty="0" smtClean="0"/>
              <a:t>(-</a:t>
            </a:r>
            <a:r>
              <a:rPr lang="en-US" dirty="0" err="1" smtClean="0"/>
              <a:t>m,ios</a:t>
            </a:r>
            <a:r>
              <a:rPr lang="en-US" dirty="0" smtClean="0"/>
              <a:t>::end)                      Go backward by m bytes </a:t>
            </a:r>
            <a:r>
              <a:rPr lang="en-US" dirty="0" smtClean="0"/>
              <a:t>from</a:t>
            </a:r>
            <a:r>
              <a:rPr lang="en-US" dirty="0" smtClean="0"/>
              <a:t>					  the end.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SEQUENTIAL INPUT AND OUTPUT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put() and get() Functions :</a:t>
            </a:r>
            <a:endParaRPr lang="en-US" dirty="0" smtClean="0"/>
          </a:p>
          <a:p>
            <a:r>
              <a:rPr lang="en-US" dirty="0" smtClean="0"/>
              <a:t>put() : The function put() writes a single character to the associated stream.</a:t>
            </a:r>
          </a:p>
          <a:p>
            <a:r>
              <a:rPr lang="en-US" dirty="0" smtClean="0"/>
              <a:t>get() : The function get()  reads a single character from the associated stream format :</a:t>
            </a:r>
          </a:p>
          <a:p>
            <a:r>
              <a:rPr lang="en-US" b="1" dirty="0" err="1" smtClean="0"/>
              <a:t>file.put</a:t>
            </a:r>
            <a:r>
              <a:rPr lang="en-US" b="1" dirty="0" smtClean="0"/>
              <a:t>()</a:t>
            </a:r>
            <a:r>
              <a:rPr lang="en-US" dirty="0" smtClean="0"/>
              <a:t>  : put a character to file</a:t>
            </a:r>
          </a:p>
          <a:p>
            <a:r>
              <a:rPr lang="en-US" b="1" dirty="0" err="1" smtClean="0"/>
              <a:t>file.get</a:t>
            </a:r>
            <a:r>
              <a:rPr lang="en-US" b="1" dirty="0" smtClean="0"/>
              <a:t>()</a:t>
            </a:r>
            <a:r>
              <a:rPr lang="en-US" dirty="0" smtClean="0"/>
              <a:t>  : get a character from file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Write() and read()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functions write() and read(), unlike the functions put() and get(),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handle the data in binary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form.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means that the values are stored in the disk file in the same format in which they are stored in the internal memory.  The given figure  shows how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value 2594 is stored in the binary and character formats.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takes two bytes to store its value in the binary form, irrespective of its size. But a 4 digit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will take four bytes to store it in the character form.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20000"/>
          </a:blip>
          <a:srcRect l="20180" t="46307" r="37697" b="31818"/>
          <a:stretch>
            <a:fillRect/>
          </a:stretch>
        </p:blipFill>
        <p:spPr bwMode="auto">
          <a:xfrm>
            <a:off x="990600" y="3962400"/>
            <a:ext cx="754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UPDATING A FILE : RANDOM ACCESS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Updating is routine task in the maintenance of any data file. The Updating would include one or more of the following tasks: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Displaying the contents of a file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Modifying an existing item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Adding a new item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Deleting an existing item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ERROR HANDLING DURING FILE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following things may happen when dealing with the files :</a:t>
            </a:r>
          </a:p>
          <a:p>
            <a:pPr lvl="0"/>
            <a:r>
              <a:rPr lang="en-US" dirty="0" smtClean="0"/>
              <a:t>A file which we are attempting to open for reading does not exist.</a:t>
            </a:r>
          </a:p>
          <a:p>
            <a:pPr lvl="0"/>
            <a:r>
              <a:rPr lang="en-US" dirty="0" smtClean="0"/>
              <a:t>The file name used for a new file may already exist.</a:t>
            </a:r>
          </a:p>
          <a:p>
            <a:pPr lvl="0"/>
            <a:r>
              <a:rPr lang="en-US" dirty="0" smtClean="0"/>
              <a:t>We may attempt an invalid operation such as reading past the end-of-file.</a:t>
            </a:r>
          </a:p>
          <a:p>
            <a:pPr lvl="0"/>
            <a:r>
              <a:rPr lang="en-US" dirty="0" smtClean="0"/>
              <a:t>There may not be any space in the disk for storing more data.</a:t>
            </a:r>
          </a:p>
          <a:p>
            <a:pPr lvl="0"/>
            <a:r>
              <a:rPr lang="en-US" dirty="0" smtClean="0"/>
              <a:t>We may use an invalid file name.</a:t>
            </a:r>
          </a:p>
          <a:p>
            <a:pPr lvl="0"/>
            <a:r>
              <a:rPr lang="en-US" dirty="0" smtClean="0"/>
              <a:t>We may attempt to perform an operation when the file is not opened for that purpose.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Error handling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eof</a:t>
            </a:r>
            <a:r>
              <a:rPr lang="en-US" dirty="0" smtClean="0"/>
              <a:t>()    - Returns true if end-of-file is encountered while reading. Otherwise returns false</a:t>
            </a:r>
          </a:p>
          <a:p>
            <a:r>
              <a:rPr lang="en-US" dirty="0" smtClean="0"/>
              <a:t>fail()    - Returns true when an input or output operation has failed.</a:t>
            </a:r>
          </a:p>
          <a:p>
            <a:r>
              <a:rPr lang="en-US" dirty="0" smtClean="0"/>
              <a:t>bad()   - Returns true if an invalid operation is attempted.</a:t>
            </a:r>
          </a:p>
          <a:p>
            <a:r>
              <a:rPr lang="en-US" dirty="0" smtClean="0"/>
              <a:t>good() – Returns true if no error has occurred.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COMMAND-LINE ARGUMENTS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arguments are supplied at the time of invoking the program. They are typically used to pass the names of data files. Example :</a:t>
            </a:r>
          </a:p>
          <a:p>
            <a:r>
              <a:rPr lang="en-US" dirty="0" smtClean="0"/>
              <a:t>C &gt; exam data results</a:t>
            </a:r>
          </a:p>
          <a:p>
            <a:r>
              <a:rPr lang="en-US" dirty="0" smtClean="0"/>
              <a:t>Here  exam is the name of the file containing the program to be executed and data and results are the filenames passed to the program as command-line arguments.</a:t>
            </a:r>
          </a:p>
          <a:p>
            <a:r>
              <a:rPr lang="en-US" smtClean="0"/>
              <a:t>The command-line arguments are typed by the user and are delimited by a space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UNFORMATTED I/O OPERATIONS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Overloaded </a:t>
            </a:r>
            <a:r>
              <a:rPr lang="en-US" b="1" dirty="0" smtClean="0"/>
              <a:t>Operators   &gt;&gt;   and   &lt;&lt; :</a:t>
            </a:r>
          </a:p>
          <a:p>
            <a:r>
              <a:rPr lang="en-US" dirty="0"/>
              <a:t>The following is the general format for reading data from the keyboard :</a:t>
            </a:r>
          </a:p>
          <a:p>
            <a:r>
              <a:rPr lang="en-US" dirty="0" err="1"/>
              <a:t>cin</a:t>
            </a:r>
            <a:r>
              <a:rPr lang="en-US" dirty="0"/>
              <a:t> &gt;&gt; variable1 &gt;&gt; variable2 &gt;&gt; ……. &gt;&gt; variable.</a:t>
            </a:r>
          </a:p>
          <a:p>
            <a:r>
              <a:rPr lang="en-US" dirty="0"/>
              <a:t>The general form for displaying data on the screen is :</a:t>
            </a:r>
          </a:p>
          <a:p>
            <a:r>
              <a:rPr lang="en-US" dirty="0" err="1"/>
              <a:t>cout</a:t>
            </a:r>
            <a:r>
              <a:rPr lang="en-US" dirty="0"/>
              <a:t> &lt;&lt; item1&lt;&lt;item2 &lt;&lt;……&lt;&lt;</a:t>
            </a:r>
            <a:r>
              <a:rPr lang="en-US" dirty="0" err="1"/>
              <a:t>itemN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put() and get()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handle the single character input/output operations</a:t>
            </a:r>
            <a:r>
              <a:rPr lang="en-US" dirty="0" smtClean="0"/>
              <a:t>.</a:t>
            </a:r>
          </a:p>
          <a:p>
            <a:r>
              <a:rPr lang="en-US" dirty="0"/>
              <a:t>There are two types of get() functions :</a:t>
            </a:r>
          </a:p>
          <a:p>
            <a:r>
              <a:rPr lang="en-US" dirty="0"/>
              <a:t>get(char*)  : assigns the input character to its argument.</a:t>
            </a:r>
          </a:p>
          <a:p>
            <a:r>
              <a:rPr lang="en-US" dirty="0"/>
              <a:t>get(void) : returns the input </a:t>
            </a:r>
            <a:r>
              <a:rPr lang="en-US" dirty="0" smtClean="0"/>
              <a:t>character.</a:t>
            </a:r>
          </a:p>
          <a:p>
            <a:r>
              <a:rPr lang="en-US" dirty="0" smtClean="0"/>
              <a:t>Put() : To output a line of text, character by character.     </a:t>
            </a:r>
            <a:r>
              <a:rPr lang="en-US" dirty="0" err="1" smtClean="0"/>
              <a:t>cout.put</a:t>
            </a:r>
            <a:r>
              <a:rPr lang="en-US" dirty="0" smtClean="0"/>
              <a:t>(</a:t>
            </a:r>
            <a:r>
              <a:rPr lang="en-US" dirty="0" err="1" smtClean="0"/>
              <a:t>ch</a:t>
            </a:r>
            <a:r>
              <a:rPr lang="en-US" dirty="0" smtClean="0"/>
              <a:t>); displays the value of variable </a:t>
            </a:r>
            <a:r>
              <a:rPr lang="en-US" dirty="0" err="1" smtClean="0"/>
              <a:t>ch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getline</a:t>
            </a:r>
            <a:r>
              <a:rPr lang="en-US" b="1" dirty="0"/>
              <a:t>() and write()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getline</a:t>
            </a:r>
            <a:r>
              <a:rPr lang="en-US" b="1" dirty="0"/>
              <a:t>()</a:t>
            </a:r>
            <a:r>
              <a:rPr lang="en-US" dirty="0"/>
              <a:t> : reads a whole line of text that ends with a newline character. This function can be invoked by using the object </a:t>
            </a:r>
            <a:r>
              <a:rPr lang="en-US" dirty="0" err="1"/>
              <a:t>cin</a:t>
            </a:r>
            <a:r>
              <a:rPr lang="en-US" dirty="0"/>
              <a:t> as follows :</a:t>
            </a:r>
          </a:p>
          <a:p>
            <a:r>
              <a:rPr lang="en-US" b="1" dirty="0" err="1"/>
              <a:t>cin.getline</a:t>
            </a:r>
            <a:r>
              <a:rPr lang="en-US" b="1" dirty="0"/>
              <a:t> (line,  size</a:t>
            </a:r>
            <a:r>
              <a:rPr lang="en-US" b="1" dirty="0" smtClean="0"/>
              <a:t>):</a:t>
            </a:r>
          </a:p>
          <a:p>
            <a:r>
              <a:rPr lang="en-US" dirty="0"/>
              <a:t>Write() : The write() function displays an entire line and has the following form :</a:t>
            </a:r>
          </a:p>
          <a:p>
            <a:r>
              <a:rPr lang="en-US" b="1" dirty="0" err="1"/>
              <a:t>cout.write</a:t>
            </a:r>
            <a:r>
              <a:rPr lang="en-US" b="1" dirty="0"/>
              <a:t>  (line,  size):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FORMATTED CONSOLE I/O OPERATIONS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supports a number of features that could be used for formatting the output. These features include :</a:t>
            </a:r>
          </a:p>
          <a:p>
            <a:pPr lvl="0"/>
            <a:r>
              <a:rPr lang="en-US" dirty="0" err="1"/>
              <a:t>ios</a:t>
            </a:r>
            <a:r>
              <a:rPr lang="en-US" dirty="0"/>
              <a:t> class functions and flags</a:t>
            </a:r>
          </a:p>
          <a:p>
            <a:pPr lvl="0"/>
            <a:r>
              <a:rPr lang="en-US" dirty="0"/>
              <a:t>Manipulators</a:t>
            </a:r>
          </a:p>
          <a:p>
            <a:pPr lvl="0"/>
            <a:r>
              <a:rPr lang="en-US" dirty="0"/>
              <a:t>User-defined output functions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ios</a:t>
            </a:r>
            <a:r>
              <a:rPr lang="en-US" b="1" dirty="0"/>
              <a:t> format functions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Width () : To specify the required field size.  </a:t>
            </a:r>
            <a:r>
              <a:rPr lang="en-US" b="1" dirty="0" err="1"/>
              <a:t>cout.width</a:t>
            </a:r>
            <a:r>
              <a:rPr lang="en-US" b="1" dirty="0"/>
              <a:t>(w);</a:t>
            </a:r>
            <a:endParaRPr lang="en-US" dirty="0"/>
          </a:p>
          <a:p>
            <a:r>
              <a:rPr lang="en-US" dirty="0"/>
              <a:t>precision() : To specify the number of digits to be displayed. </a:t>
            </a:r>
            <a:r>
              <a:rPr lang="en-US" b="1" dirty="0" err="1"/>
              <a:t>cout.precision</a:t>
            </a:r>
            <a:r>
              <a:rPr lang="en-US" b="1" dirty="0"/>
              <a:t>(d);</a:t>
            </a:r>
            <a:endParaRPr lang="en-US" dirty="0"/>
          </a:p>
          <a:p>
            <a:r>
              <a:rPr lang="en-US" dirty="0"/>
              <a:t>fill() : To specify a character that is used to fill the unused portions of a field. </a:t>
            </a:r>
            <a:r>
              <a:rPr lang="en-US" b="1" dirty="0" err="1"/>
              <a:t>cout.fill</a:t>
            </a:r>
            <a:r>
              <a:rPr lang="en-US" b="1" dirty="0"/>
              <a:t>(</a:t>
            </a:r>
            <a:r>
              <a:rPr lang="en-US" b="1" dirty="0" err="1"/>
              <a:t>ch</a:t>
            </a:r>
            <a:r>
              <a:rPr lang="en-US" b="1" dirty="0"/>
              <a:t>);</a:t>
            </a:r>
            <a:endParaRPr lang="en-US" dirty="0"/>
          </a:p>
          <a:p>
            <a:r>
              <a:rPr lang="en-US" dirty="0" err="1"/>
              <a:t>setf</a:t>
            </a:r>
            <a:r>
              <a:rPr lang="en-US" dirty="0"/>
              <a:t>() : To specify format flags that can control the form of output display. </a:t>
            </a:r>
            <a:r>
              <a:rPr lang="en-US" b="1" dirty="0" err="1"/>
              <a:t>cout.setf</a:t>
            </a:r>
            <a:r>
              <a:rPr lang="en-US" b="1" dirty="0"/>
              <a:t>(arg1,arg2)</a:t>
            </a:r>
            <a:endParaRPr lang="en-US" dirty="0"/>
          </a:p>
          <a:p>
            <a:r>
              <a:rPr lang="en-US" dirty="0" err="1"/>
              <a:t>unsetf</a:t>
            </a:r>
            <a:r>
              <a:rPr lang="en-US" dirty="0"/>
              <a:t>() : To clear the flags specified.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MANAGING OUTPUT WITH MANIPULATORS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setw</a:t>
            </a:r>
            <a:r>
              <a:rPr lang="en-US" b="1" dirty="0" smtClean="0"/>
              <a:t>(</a:t>
            </a:r>
            <a:r>
              <a:rPr lang="en-US" dirty="0" err="1"/>
              <a:t>int</a:t>
            </a:r>
            <a:r>
              <a:rPr lang="en-US" dirty="0"/>
              <a:t> n</a:t>
            </a:r>
            <a:r>
              <a:rPr lang="en-US" b="1" dirty="0" smtClean="0"/>
              <a:t>) </a:t>
            </a:r>
            <a:r>
              <a:rPr lang="en-US" dirty="0"/>
              <a:t>It is used to sets the field width to be used on output operations</a:t>
            </a:r>
          </a:p>
          <a:p>
            <a:r>
              <a:rPr lang="en-US" b="1" dirty="0" err="1" smtClean="0"/>
              <a:t>setprecision</a:t>
            </a:r>
            <a:r>
              <a:rPr lang="en-US" b="1" dirty="0" smtClean="0"/>
              <a:t>(</a:t>
            </a:r>
            <a:r>
              <a:rPr lang="en-US" dirty="0" err="1"/>
              <a:t>int</a:t>
            </a:r>
            <a:r>
              <a:rPr lang="en-US" dirty="0"/>
              <a:t> n</a:t>
            </a:r>
            <a:r>
              <a:rPr lang="en-US" b="1" dirty="0" smtClean="0"/>
              <a:t>) </a:t>
            </a:r>
            <a:r>
              <a:rPr lang="en-US" dirty="0"/>
              <a:t>It is used to sets the decimal precision to be used to format floating-point values on output operations.</a:t>
            </a:r>
          </a:p>
          <a:p>
            <a:r>
              <a:rPr lang="en-US" b="1" dirty="0" err="1" smtClean="0"/>
              <a:t>setfill</a:t>
            </a:r>
            <a:r>
              <a:rPr lang="en-US" b="1" dirty="0" smtClean="0"/>
              <a:t>(</a:t>
            </a:r>
            <a:r>
              <a:rPr lang="en-US" dirty="0" err="1"/>
              <a:t>char_type</a:t>
            </a:r>
            <a:r>
              <a:rPr lang="en-US" dirty="0"/>
              <a:t> c</a:t>
            </a:r>
            <a:r>
              <a:rPr lang="en-US" b="1" dirty="0" smtClean="0"/>
              <a:t>) </a:t>
            </a:r>
            <a:r>
              <a:rPr lang="en-US" dirty="0"/>
              <a:t>It is used to sets c as the stream's fill character</a:t>
            </a:r>
          </a:p>
          <a:p>
            <a:r>
              <a:rPr lang="en-US" b="1" dirty="0" err="1" smtClean="0"/>
              <a:t>setiosflags</a:t>
            </a:r>
            <a:r>
              <a:rPr lang="en-US" b="1" dirty="0" smtClean="0"/>
              <a:t>(</a:t>
            </a:r>
            <a:r>
              <a:rPr lang="en-US" dirty="0" err="1"/>
              <a:t>ios_base</a:t>
            </a:r>
            <a:r>
              <a:rPr lang="en-US" dirty="0"/>
              <a:t>::</a:t>
            </a:r>
            <a:r>
              <a:rPr lang="en-US" dirty="0" err="1"/>
              <a:t>fmtflags</a:t>
            </a:r>
            <a:r>
              <a:rPr lang="en-US" dirty="0"/>
              <a:t> mask</a:t>
            </a:r>
            <a:r>
              <a:rPr lang="en-US" b="1" dirty="0" smtClean="0"/>
              <a:t>) :</a:t>
            </a:r>
            <a:r>
              <a:rPr lang="en-US" dirty="0"/>
              <a:t>It is used to sets the format flags specified by parameter mask.</a:t>
            </a:r>
          </a:p>
          <a:p>
            <a:r>
              <a:rPr lang="en-US" b="1" dirty="0" err="1" smtClean="0"/>
              <a:t>resetiosflags</a:t>
            </a:r>
            <a:r>
              <a:rPr lang="en-US" b="1" dirty="0" smtClean="0"/>
              <a:t>(</a:t>
            </a:r>
            <a:r>
              <a:rPr lang="en-US" dirty="0" err="1"/>
              <a:t>ios_base</a:t>
            </a:r>
            <a:r>
              <a:rPr lang="en-US" dirty="0"/>
              <a:t>::</a:t>
            </a:r>
            <a:r>
              <a:rPr lang="en-US" dirty="0" err="1"/>
              <a:t>fmtflags</a:t>
            </a:r>
            <a:r>
              <a:rPr lang="en-US" dirty="0"/>
              <a:t> mask</a:t>
            </a:r>
            <a:r>
              <a:rPr lang="en-US" b="1" dirty="0" smtClean="0"/>
              <a:t>) </a:t>
            </a:r>
            <a:r>
              <a:rPr lang="en-US" dirty="0"/>
              <a:t>It is used to unsets the format flags specified by parameter mask.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2051</Words>
  <Application>Microsoft Office PowerPoint</Application>
  <PresentationFormat>On-screen Show (4:3)</PresentationFormat>
  <Paragraphs>185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Managing Console I/O Operations  </vt:lpstr>
      <vt:lpstr>C++ Streams   </vt:lpstr>
      <vt:lpstr>C++ Stream Classes </vt:lpstr>
      <vt:lpstr>UNFORMATTED I/O OPERATIONS : </vt:lpstr>
      <vt:lpstr>put() and get() Functions </vt:lpstr>
      <vt:lpstr>getline() and write() Functions </vt:lpstr>
      <vt:lpstr>FORMATTED CONSOLE I/O OPERATIONS </vt:lpstr>
      <vt:lpstr>ios format functions </vt:lpstr>
      <vt:lpstr>MANAGING OUTPUT WITH MANIPULATORS </vt:lpstr>
      <vt:lpstr> setw() </vt:lpstr>
      <vt:lpstr> setprecision() </vt:lpstr>
      <vt:lpstr>setfill() </vt:lpstr>
      <vt:lpstr>setiosflags() </vt:lpstr>
      <vt:lpstr>resetiosflags() </vt:lpstr>
      <vt:lpstr>User-defined output functions </vt:lpstr>
      <vt:lpstr>WORKING WITH FILES </vt:lpstr>
      <vt:lpstr>stream</vt:lpstr>
      <vt:lpstr>CLASSES FOR FILE STREAM OPERATIONS </vt:lpstr>
      <vt:lpstr>OPENING AND CLOSING A FILE </vt:lpstr>
      <vt:lpstr>filename </vt:lpstr>
      <vt:lpstr>Opening method</vt:lpstr>
      <vt:lpstr>Opening Files Using Constructor</vt:lpstr>
      <vt:lpstr>Opening Files Using open() </vt:lpstr>
      <vt:lpstr>DETECTING END-OF-FILE </vt:lpstr>
      <vt:lpstr>OPEN():FILE MODES </vt:lpstr>
      <vt:lpstr>file mode parameters </vt:lpstr>
      <vt:lpstr>FILE POINTERS AND THEIR MANIPULATIONS </vt:lpstr>
      <vt:lpstr>Basic Types of Modes</vt:lpstr>
      <vt:lpstr>Functions for Manipulation of File Pointers </vt:lpstr>
      <vt:lpstr>Offset specification</vt:lpstr>
      <vt:lpstr>Pointer offset calls  </vt:lpstr>
      <vt:lpstr>SEQUENTIAL INPUT AND OUTPUT OPERATIONS</vt:lpstr>
      <vt:lpstr>Write() and read() Functions</vt:lpstr>
      <vt:lpstr>UPDATING A FILE : RANDOM ACCESS </vt:lpstr>
      <vt:lpstr>ERROR HANDLING DURING FILE OPERATIONS</vt:lpstr>
      <vt:lpstr>Error handling functions</vt:lpstr>
      <vt:lpstr>COMMAND-LINE ARGUMENTS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Console I/O Operations</dc:title>
  <dc:creator>SENTHIL</dc:creator>
  <cp:lastModifiedBy>SENTHIL</cp:lastModifiedBy>
  <cp:revision>23</cp:revision>
  <dcterms:created xsi:type="dcterms:W3CDTF">2020-05-24T06:37:41Z</dcterms:created>
  <dcterms:modified xsi:type="dcterms:W3CDTF">2020-05-29T10:29:25Z</dcterms:modified>
</cp:coreProperties>
</file>