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515" autoAdjust="0"/>
    <p:restoredTop sz="94624" autoAdjust="0"/>
  </p:normalViewPr>
  <p:slideViewPr>
    <p:cSldViewPr>
      <p:cViewPr varScale="1">
        <p:scale>
          <a:sx n="107" d="100"/>
          <a:sy n="107" d="100"/>
        </p:scale>
        <p:origin x="-90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3E758-AF2D-4CE4-908C-B196B45A7D01}" type="datetimeFigureOut">
              <a:rPr lang="en-US" smtClean="0"/>
              <a:pPr/>
              <a:t>6/3/2020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BE1717-9D17-42CB-B30A-15D1AE0EC47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/>
              <a:t>Welcome </a:t>
            </a: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SOME SHAKESPEAREAN FOOLS CHARACTERS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A Fool in </a:t>
            </a:r>
            <a:r>
              <a:rPr lang="en-US" dirty="0" err="1" smtClean="0"/>
              <a:t>Timon</a:t>
            </a:r>
            <a:r>
              <a:rPr lang="en-US" dirty="0" smtClean="0"/>
              <a:t> of Athens</a:t>
            </a:r>
          </a:p>
          <a:p>
            <a:r>
              <a:rPr lang="en-US" dirty="0" err="1" smtClean="0"/>
              <a:t>Autolycus</a:t>
            </a:r>
            <a:r>
              <a:rPr lang="en-US" dirty="0" smtClean="0"/>
              <a:t> in the winter’s tale</a:t>
            </a:r>
          </a:p>
          <a:p>
            <a:r>
              <a:rPr lang="en-US" dirty="0" smtClean="0"/>
              <a:t>Citizen in Julius Caesar</a:t>
            </a:r>
          </a:p>
          <a:p>
            <a:r>
              <a:rPr lang="en-US" dirty="0" err="1" smtClean="0"/>
              <a:t>Cloten</a:t>
            </a:r>
            <a:r>
              <a:rPr lang="en-US" dirty="0" smtClean="0"/>
              <a:t> in Cymbeline</a:t>
            </a:r>
          </a:p>
          <a:p>
            <a:r>
              <a:rPr lang="en-US" dirty="0" smtClean="0"/>
              <a:t>Clown in Othello</a:t>
            </a:r>
          </a:p>
          <a:p>
            <a:r>
              <a:rPr lang="en-US" dirty="0" smtClean="0"/>
              <a:t>Clown in Titus Andronicus</a:t>
            </a:r>
          </a:p>
          <a:p>
            <a:r>
              <a:rPr lang="en-US" dirty="0" err="1" smtClean="0"/>
              <a:t>Costard</a:t>
            </a:r>
            <a:r>
              <a:rPr lang="en-US" dirty="0" smtClean="0"/>
              <a:t> in love’s </a:t>
            </a:r>
            <a:r>
              <a:rPr lang="en-US" dirty="0" err="1" smtClean="0"/>
              <a:t>Labours</a:t>
            </a:r>
            <a:r>
              <a:rPr lang="en-US" dirty="0" smtClean="0"/>
              <a:t> lost</a:t>
            </a:r>
          </a:p>
          <a:p>
            <a:r>
              <a:rPr lang="en-US" dirty="0" smtClean="0"/>
              <a:t>The gravediggers in hamlet </a:t>
            </a:r>
          </a:p>
          <a:p>
            <a:r>
              <a:rPr lang="en-US" dirty="0" smtClean="0"/>
              <a:t>The porter in Macbeth</a:t>
            </a:r>
          </a:p>
          <a:p>
            <a:r>
              <a:rPr lang="en-US" dirty="0" err="1" smtClean="0"/>
              <a:t>Thersites</a:t>
            </a:r>
            <a:r>
              <a:rPr lang="en-US" dirty="0" smtClean="0"/>
              <a:t> in as you like it - touchstone</a:t>
            </a: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20040"/>
            <a:ext cx="6019800" cy="67056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SHAKESPEARE’S AUDIENCE &amp; </a:t>
            </a:r>
            <a:r>
              <a:rPr lang="en-US" sz="2800" dirty="0" err="1" smtClean="0">
                <a:solidFill>
                  <a:schemeClr val="tx1"/>
                </a:solidFill>
              </a:rPr>
              <a:t>tHEATER</a:t>
            </a:r>
            <a:endParaRPr lang="en-IN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239000" cy="516033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Shakespeare’s audience for his outdoor plays was the very rich, the upper middle class, and the lower middle class.</a:t>
            </a:r>
          </a:p>
          <a:p>
            <a:r>
              <a:rPr lang="en-US" sz="2400" dirty="0" smtClean="0"/>
              <a:t>The globe is the theatre most commonly associated with the performance of Shakespeare’s plays. </a:t>
            </a:r>
          </a:p>
          <a:p>
            <a:r>
              <a:rPr lang="en-US" sz="2400" dirty="0" smtClean="0"/>
              <a:t>It was erected in 1599 on the south bank of the Thames by the lord chamberlains Men, and it became their main performance space until it was destroyed by a fire on </a:t>
            </a:r>
            <a:r>
              <a:rPr lang="en-US" sz="2400" dirty="0" err="1" smtClean="0"/>
              <a:t>june</a:t>
            </a:r>
            <a:r>
              <a:rPr lang="en-US" sz="2400" dirty="0" smtClean="0"/>
              <a:t> 29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1613.</a:t>
            </a:r>
          </a:p>
          <a:p>
            <a:r>
              <a:rPr lang="en-US" sz="2400" dirty="0" smtClean="0"/>
              <a:t>The Elizabethan </a:t>
            </a:r>
            <a:r>
              <a:rPr lang="en-US" sz="2400" dirty="0" err="1" smtClean="0"/>
              <a:t>Genral</a:t>
            </a:r>
            <a:r>
              <a:rPr lang="en-US" sz="2400" dirty="0" smtClean="0"/>
              <a:t> public referred to as groundlings would pay 1 penny to stand in the Pit of the globe theater.</a:t>
            </a:r>
          </a:p>
          <a:p>
            <a:pPr>
              <a:buNone/>
            </a:pP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7086600" cy="5181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 smtClean="0"/>
              <a:t>The gentry would pay to sit in the galleries often using cushions for comfort.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Rich nobles could watch the play from a chair set on the side of the globe stage itself.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 Shakespeare audience eat fruit, bread, nuts, cheese, meat and shell fish were the norm for Elizabethan theater audiences. So, if you are inclined to host a movie based on one of Shakespeare's plays this weekend, now you know what to serve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239000" cy="59223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The first globe based on the skeleton of the original theatre of 1576, was unique not just as the most famous example of that peculiar and short- lived form of theater design but because it was actually the first to be built specifically for an existing acting company and financed by the company itself.</a:t>
            </a:r>
          </a:p>
          <a:p>
            <a:r>
              <a:rPr lang="en-US" dirty="0" smtClean="0"/>
              <a:t>The original theater was built in 1599,destroyed by fire in 1613,rebulit in 1614, and then demolished in 1644.</a:t>
            </a:r>
          </a:p>
          <a:p>
            <a:r>
              <a:rPr lang="en-US" dirty="0" smtClean="0"/>
              <a:t>The modern globe theater is an academic approximation based on available evidence of the 1599 and 1614 buildings.</a:t>
            </a: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7239000" cy="5693736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bliqueTopRight"/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</a:t>
            </a:r>
          </a:p>
          <a:p>
            <a:pPr>
              <a:buNone/>
            </a:pPr>
            <a:r>
              <a:rPr lang="en-US" dirty="0" smtClean="0"/>
              <a:t>               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1710960" y="2967334"/>
            <a:ext cx="4537440" cy="114746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Thank you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6934200" cy="914400"/>
          </a:xfrm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Vijaya</a:t>
            </a:r>
            <a:r>
              <a:rPr lang="en-US" dirty="0" smtClean="0"/>
              <a:t> </a:t>
            </a:r>
            <a:r>
              <a:rPr lang="en-US" dirty="0" err="1" smtClean="0"/>
              <a:t>bhaarathy</a:t>
            </a:r>
            <a:r>
              <a:rPr lang="en-US" dirty="0" smtClean="0"/>
              <a:t> </a:t>
            </a:r>
            <a:r>
              <a:rPr lang="en-US" dirty="0" err="1" smtClean="0"/>
              <a:t>m.r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Assistant Professor of English </a:t>
            </a:r>
          </a:p>
          <a:p>
            <a:pPr algn="ctr">
              <a:buNone/>
            </a:pPr>
            <a:r>
              <a:rPr lang="en-US" dirty="0" smtClean="0"/>
              <a:t>Swami </a:t>
            </a:r>
            <a:r>
              <a:rPr lang="en-US" dirty="0" err="1" smtClean="0"/>
              <a:t>Vivekanandha</a:t>
            </a:r>
            <a:r>
              <a:rPr lang="en-US" dirty="0" smtClean="0"/>
              <a:t> arts and science college</a:t>
            </a:r>
          </a:p>
          <a:p>
            <a:pPr algn="ctr">
              <a:buNone/>
            </a:pPr>
            <a:r>
              <a:rPr lang="en-US" dirty="0" err="1" smtClean="0"/>
              <a:t>Vallam</a:t>
            </a: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Thanjavur</a:t>
            </a:r>
            <a:r>
              <a:rPr lang="en-US" dirty="0" smtClean="0"/>
              <a:t> .</a:t>
            </a: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981201"/>
            <a:ext cx="6477000" cy="2133599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dirty="0" err="1" smtClean="0"/>
              <a:t>shakespeare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p16en23</a:t>
            </a: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0" i="1" dirty="0" smtClean="0">
                <a:solidFill>
                  <a:schemeClr val="tx1"/>
                </a:solidFill>
              </a:rPr>
              <a:t>Shakespearean soliloquies</a:t>
            </a:r>
            <a:endParaRPr lang="en-IN" b="0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 A soliloquy from Latin solo </a:t>
            </a:r>
            <a:r>
              <a:rPr lang="en-US" i="1" dirty="0" smtClean="0"/>
              <a:t>“ to one self” </a:t>
            </a:r>
            <a:r>
              <a:rPr lang="en-US" dirty="0" smtClean="0"/>
              <a:t>is a device often used in drama when a character speaks to themselves, relating thoughts and feelings thereby also sharing them with the audience giving the illusion of un spoken reflections</a:t>
            </a:r>
          </a:p>
          <a:p>
            <a:r>
              <a:rPr lang="en-US" dirty="0" smtClean="0"/>
              <a:t>The act of talking while (or) as if alone </a:t>
            </a:r>
          </a:p>
          <a:p>
            <a:pPr>
              <a:buNone/>
            </a:pPr>
            <a:r>
              <a:rPr lang="en-US" dirty="0" smtClean="0"/>
              <a:t>( example) “ Tomorrow and tomorrow and tomorrow is a famous Macbeth soliloquy”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239000" cy="5465136"/>
          </a:xfrm>
        </p:spPr>
        <p:txBody>
          <a:bodyPr>
            <a:normAutofit/>
          </a:bodyPr>
          <a:lstStyle/>
          <a:p>
            <a:r>
              <a:rPr lang="en-US" dirty="0" smtClean="0"/>
              <a:t>Long speech in which a character who is on stage alone expresses his or her thoughts.</a:t>
            </a:r>
          </a:p>
          <a:p>
            <a:r>
              <a:rPr lang="en-US" dirty="0" smtClean="0"/>
              <a:t>Speech given by a character alone by themselves. When a character talks to himself so the audience can hear </a:t>
            </a:r>
          </a:p>
          <a:p>
            <a:r>
              <a:rPr lang="en-US" dirty="0" smtClean="0"/>
              <a:t>A character always tells the truth in a soliloquy</a:t>
            </a:r>
          </a:p>
          <a:p>
            <a:r>
              <a:rPr lang="en-US" dirty="0" smtClean="0"/>
              <a:t>Shakespeare’s soliloquies contain some of his most original and powerful writing. soliloquies were frequently used in dramas but went out of fashion when drama shifted towards realism in the late 18</a:t>
            </a:r>
            <a:r>
              <a:rPr lang="en-US" baseline="30000" dirty="0" smtClean="0"/>
              <a:t>th</a:t>
            </a:r>
            <a:r>
              <a:rPr lang="en-US" dirty="0" smtClean="0"/>
              <a:t> century.</a:t>
            </a: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7239000" cy="5846136"/>
          </a:xfrm>
        </p:spPr>
        <p:txBody>
          <a:bodyPr>
            <a:normAutofit/>
          </a:bodyPr>
          <a:lstStyle/>
          <a:p>
            <a:r>
              <a:rPr lang="en-US" dirty="0" smtClean="0"/>
              <a:t>William </a:t>
            </a:r>
            <a:r>
              <a:rPr lang="en-US" dirty="0" err="1" smtClean="0"/>
              <a:t>shakespeare</a:t>
            </a:r>
            <a:r>
              <a:rPr lang="en-US" dirty="0" smtClean="0"/>
              <a:t> often uses soliloquies in his plays, and Hamlet is no exception. Throughout the play of Hamlet, there are a total seven soliloquies.</a:t>
            </a:r>
          </a:p>
          <a:p>
            <a:r>
              <a:rPr lang="en-US" dirty="0" smtClean="0"/>
              <a:t>Augustine was an influential </a:t>
            </a:r>
            <a:r>
              <a:rPr lang="en-US" dirty="0" err="1" smtClean="0"/>
              <a:t>christian</a:t>
            </a:r>
            <a:r>
              <a:rPr lang="en-US" dirty="0" smtClean="0"/>
              <a:t> cleric who lived in the late 4</a:t>
            </a:r>
            <a:r>
              <a:rPr lang="en-US" baseline="30000" dirty="0" smtClean="0"/>
              <a:t>th</a:t>
            </a:r>
            <a:r>
              <a:rPr lang="en-US" dirty="0" smtClean="0"/>
              <a:t> and early 5</a:t>
            </a:r>
            <a:r>
              <a:rPr lang="en-US" baseline="30000" dirty="0" smtClean="0"/>
              <a:t>th</a:t>
            </a:r>
            <a:r>
              <a:rPr lang="en-US" dirty="0" smtClean="0"/>
              <a:t> centuries AD. So if he coined the term as the above reference notes, then it is ancient, indeed. As for  the first play to use a soliloquy , after doing several searches, I can find only references to </a:t>
            </a:r>
            <a:r>
              <a:rPr lang="en-US" dirty="0" err="1" smtClean="0"/>
              <a:t>shakespeares</a:t>
            </a:r>
            <a:r>
              <a:rPr lang="en-US" dirty="0" smtClean="0"/>
              <a:t> plays.  </a:t>
            </a: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200" cap="none" dirty="0" smtClean="0">
                <a:solidFill>
                  <a:schemeClr val="tx1"/>
                </a:solidFill>
              </a:rPr>
              <a:t>Seven Types of Female Characters in Shakespeare Plays </a:t>
            </a:r>
            <a:endParaRPr lang="en-IN" sz="3200" cap="none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05000"/>
            <a:ext cx="5715000" cy="3429000"/>
          </a:xfrm>
        </p:spPr>
        <p:txBody>
          <a:bodyPr>
            <a:normAutofit/>
          </a:bodyPr>
          <a:lstStyle/>
          <a:p>
            <a:r>
              <a:rPr lang="en-US" dirty="0" smtClean="0"/>
              <a:t>The bawdy woman </a:t>
            </a:r>
          </a:p>
          <a:p>
            <a:r>
              <a:rPr lang="en-US" dirty="0" smtClean="0"/>
              <a:t>The tragic innocent woman </a:t>
            </a:r>
          </a:p>
          <a:p>
            <a:r>
              <a:rPr lang="en-US" dirty="0" smtClean="0"/>
              <a:t>The scheming femme fatal</a:t>
            </a:r>
          </a:p>
          <a:p>
            <a:r>
              <a:rPr lang="en-US" dirty="0" smtClean="0"/>
              <a:t>The witty but un marriable woman</a:t>
            </a:r>
          </a:p>
          <a:p>
            <a:r>
              <a:rPr lang="en-US" dirty="0" smtClean="0"/>
              <a:t>The married off woman</a:t>
            </a:r>
          </a:p>
          <a:p>
            <a:r>
              <a:rPr lang="en-US" dirty="0" smtClean="0"/>
              <a:t>Women who dress as men</a:t>
            </a:r>
          </a:p>
          <a:p>
            <a:r>
              <a:rPr lang="en-US" dirty="0" smtClean="0"/>
              <a:t>Falsely accused of adultery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239000" cy="685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Uniqueness of  </a:t>
            </a:r>
            <a:r>
              <a:rPr lang="en-US" sz="2800" dirty="0" err="1" smtClean="0">
                <a:solidFill>
                  <a:schemeClr val="tx1"/>
                </a:solidFill>
              </a:rPr>
              <a:t>shakespeare’s</a:t>
            </a:r>
            <a:r>
              <a:rPr lang="en-US" sz="2800" dirty="0" smtClean="0">
                <a:solidFill>
                  <a:schemeClr val="tx1"/>
                </a:solidFill>
              </a:rPr>
              <a:t> works</a:t>
            </a:r>
            <a:endParaRPr lang="en-IN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239000" cy="5160336"/>
          </a:xfrm>
        </p:spPr>
        <p:txBody>
          <a:bodyPr>
            <a:normAutofit/>
          </a:bodyPr>
          <a:lstStyle/>
          <a:p>
            <a:r>
              <a:rPr lang="en-US" dirty="0" smtClean="0"/>
              <a:t>His many works are about life, love, death, revenge, grief, jealousy, murder, magic and mystery. He wrote the blockbuster plays of his day-some of his most famous are Macbeth, Romeo and Juliet and Hamlet.</a:t>
            </a:r>
          </a:p>
          <a:p>
            <a:r>
              <a:rPr lang="en-US" dirty="0" smtClean="0"/>
              <a:t>He was an English poet, playwright and actor of the renaissance era. He was an important member of the king’s Men company of theatrical players from roughly 1594 onward.</a:t>
            </a:r>
          </a:p>
          <a:p>
            <a:r>
              <a:rPr lang="en-US" dirty="0" smtClean="0"/>
              <a:t>His poems and plays are powerful and beautifully written.</a:t>
            </a: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cap="none" dirty="0" smtClean="0">
                <a:solidFill>
                  <a:schemeClr val="tx1"/>
                </a:solidFill>
              </a:rPr>
              <a:t>Shakespeare’s Most Famous </a:t>
            </a:r>
            <a:r>
              <a:rPr lang="en-US" cap="none" dirty="0" err="1" smtClean="0">
                <a:solidFill>
                  <a:schemeClr val="tx1"/>
                </a:solidFill>
              </a:rPr>
              <a:t>Comides</a:t>
            </a:r>
            <a:endParaRPr lang="en-IN" cap="none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438400"/>
            <a:ext cx="7086600" cy="4617720"/>
          </a:xfrm>
        </p:spPr>
        <p:txBody>
          <a:bodyPr/>
          <a:lstStyle/>
          <a:p>
            <a:r>
              <a:rPr lang="en-US" dirty="0" smtClean="0"/>
              <a:t>The Taming of the shrew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A Midsummer Night’s Dream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Twelfth Night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Tempest</a:t>
            </a: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273</TotalTime>
  <Words>735</Words>
  <Application>Microsoft Office PowerPoint</Application>
  <PresentationFormat>On-screen Show (4:3)</PresentationFormat>
  <Paragraphs>75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Opulent</vt:lpstr>
      <vt:lpstr>Welcome </vt:lpstr>
      <vt:lpstr> Vijaya bhaarathy m.r</vt:lpstr>
      <vt:lpstr>shakespeare p16en23</vt:lpstr>
      <vt:lpstr>Shakespearean soliloquies</vt:lpstr>
      <vt:lpstr>Slide 5</vt:lpstr>
      <vt:lpstr>Slide 6</vt:lpstr>
      <vt:lpstr>Seven Types of Female Characters in Shakespeare Plays </vt:lpstr>
      <vt:lpstr>Uniqueness of  shakespeare’s works</vt:lpstr>
      <vt:lpstr>Shakespeare’s Most Famous Comides</vt:lpstr>
      <vt:lpstr>SOME SHAKESPEAREAN FOOLS CHARACTERS</vt:lpstr>
      <vt:lpstr>SHAKESPEARE’S AUDIENCE &amp; tHEATER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Welcome</cp:lastModifiedBy>
  <cp:revision>30</cp:revision>
  <dcterms:created xsi:type="dcterms:W3CDTF">2006-08-16T00:00:00Z</dcterms:created>
  <dcterms:modified xsi:type="dcterms:W3CDTF">2020-06-03T04:47:40Z</dcterms:modified>
</cp:coreProperties>
</file>