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9" r:id="rId13"/>
    <p:sldId id="266" r:id="rId14"/>
    <p:sldId id="278" r:id="rId15"/>
    <p:sldId id="267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726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224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7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010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219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584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882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41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694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871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689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DADC-F519-4B63-93B2-06BF6618E8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A42B7-8674-4719-8E1E-221918FA0E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821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IDHAYA COLLEGE FOR WOMEN, KUMBAKONAM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OF MANAGEMENT</a:t>
            </a:r>
          </a:p>
          <a:p>
            <a:pPr algn="ctr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1600200"/>
            <a:ext cx="1828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285852" y="3429000"/>
            <a:ext cx="74009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CLASS	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: 	II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BBA</a:t>
            </a:r>
            <a:endParaRPr lang="en-US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SUBJECT NAME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: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PRODUCTION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MANAGEMENT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SUBJECT CODE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:	16ACBB4</a:t>
            </a:r>
            <a:endParaRPr lang="en-US" b="1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SEMESTER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: 	IV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UNIT &amp; TOPIC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: 	V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&amp; MATERIAL MANAGEMENT</a:t>
            </a:r>
            <a:endParaRPr lang="en-US" b="1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FACULTY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		: 	Mrs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R. DEVA PERSHIYA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407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STORE KEEPING</a:t>
            </a:r>
            <a:br>
              <a:rPr lang="en-US" sz="31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Storekeeping is a specialized and important function of material control that is especially concerned with the materials and material related goods.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storekeeper is responsible for safeguarding and keeping the materials and supplies in proper places until required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391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r>
              <a:rPr lang="en-US" sz="3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Store Keeping</a:t>
            </a:r>
            <a:r>
              <a:rPr lang="en-US" sz="31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most effective utilization of available storage space and workers engaged in the process of store-keeping.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protect materials from loss and wastage due to defective storage.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and locate materials in the store-rooms without delay.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protect and safeguard material items against pilferage, theft and fire etc.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give full information about store items that is available in the stores at every time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442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3257560"/>
          </a:xfrm>
        </p:spPr>
        <p:txBody>
          <a:bodyPr>
            <a:normAutofit fontScale="25000" lnSpcReduction="2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uninterrupted supply of materials and stores without delay to various production and service departments of the organization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prevent over-stocking and under-stocking of materials.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check in all materials as to quality and quantity.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minimize storage cost.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6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0034" y="3508044"/>
            <a:ext cx="821537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10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proper and continuous control over materials.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10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Issuing purchase requisitions as and when material is required.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10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Receiving purchased stores from the Receiving Department and verifying that every lot of stores is supported by an indent, a purchase order and an inspection note.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040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1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en-US" sz="3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Store Keeping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‘Goods Received Note’ in accordance with the different stores lots received.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Ensuring that all the Goods Received Notes are regularly posted to the Bin Card.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Placing and arranging stores received at proper and appropriate places and adhering to the golden principle of store keeping i.e., ‘A place for everything in its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place’.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27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Minimizing the storage, handling and maintaining costs by preserving and handling the materials in the most economical and efficient manner.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44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manufacturing management process. It was first developed and applied in the Toyota manufacturing plants in order to meet consumer demands with minimum delays.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Taiichi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Ohno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Japan is referred as the father of Just In Time.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Just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Time (JIT), as the name suggests, is a management philosophy that calls for the production of what the customer wants, when they want it, in the quantities requested, where they want it, without it being delayed in inventory.</a:t>
            </a:r>
          </a:p>
        </p:txBody>
      </p:sp>
    </p:spTree>
    <p:extLst>
      <p:ext uri="{BB962C8B-B14F-4D97-AF65-F5344CB8AC3E}">
        <p14:creationId xmlns="" xmlns:p14="http://schemas.microsoft.com/office/powerpoint/2010/main" val="36898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 Just-In-Time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715404" cy="2976570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Just-in-time approach keeps stock holding costs to a minimum level.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just-in-time approach helps to eliminate waste. Chances of expired or out of date products; do not arise at all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JIT emphasizes the ‘right-first-time’ concept, so that rework costs and the cost of inspection is minimized.</a:t>
            </a:r>
          </a:p>
          <a:p>
            <a:endParaRPr lang="en-US" sz="25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0034" y="3210848"/>
            <a:ext cx="8501122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following  JIT greater efficiency and High-quality products can be derived.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Better relationships are fostered along the production chain under a JIT system.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customer satisfaction due to continuous communication with the customer.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 In Time adoption result in the elimination of overproduction.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691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</a:t>
            </a:r>
            <a:r>
              <a:rPr lang="en-US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 Just-In-Time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2328866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JIT approach states ZERO tolerance for mistakes, making re-work difficult in practice, as inventory is kept to a minimum level.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successful application of JIT requires a high reliance on suppliers, whose performance is outside the purview of the manufacturer.</a:t>
            </a:r>
          </a:p>
          <a:p>
            <a:pPr algn="just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3286124"/>
            <a:ext cx="8229600" cy="297180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742950" marR="0" lvl="0" indent="-742950" algn="just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Chances are quite high of not meeting an unexpected increase in orders as there will be no excess inventory of finished goods.</a:t>
            </a:r>
          </a:p>
          <a:p>
            <a:pPr marL="742950" marR="0" lvl="0" indent="-742950" algn="just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Due to no buffers in JIT, production line idling and downtime can occur which would have an unfavorable effect on the production process and also on the finances.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85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2438400"/>
            <a:ext cx="749808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End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69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importance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Store Keeping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260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MANAGEMENT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management is an approach for planning, organizing, and controlling all those activities principally concerned with the flow of materials into 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is defined as “the function responsible for the coordination of planning, sourcing, purchasing, moving, storing and controlling materials in an optimum manner so as to provide a pre-decided service to the customer at a minimum cost”.</a:t>
            </a:r>
          </a:p>
        </p:txBody>
      </p:sp>
    </p:spTree>
    <p:extLst>
      <p:ext uri="{BB962C8B-B14F-4D97-AF65-F5344CB8AC3E}">
        <p14:creationId xmlns="" xmlns:p14="http://schemas.microsoft.com/office/powerpoint/2010/main" val="245862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r>
              <a:rPr lang="en-US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Materials </a:t>
            </a:r>
            <a:r>
              <a:rPr lang="en-US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US" sz="2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5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3328998"/>
          </a:xfrm>
        </p:spPr>
        <p:txBody>
          <a:bodyPr>
            <a:normAutofit/>
          </a:bodyPr>
          <a:lstStyle/>
          <a:p>
            <a:pPr marL="82296" indent="0" fontAlgn="base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Objectives: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maintain lower price for the produced products.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minimize cost of acquisition and possession.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maintain continuity in supply.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maintain consistency in quality.</a:t>
            </a:r>
          </a:p>
          <a:p>
            <a:pPr marL="82296" indent="0" fontAlgn="base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0034" y="392906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minimize payroll (wage) cost.</a:t>
            </a:r>
          </a:p>
          <a:p>
            <a:pPr marL="514350" marR="0" lvl="0" indent="-5143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favorable supplier relations.</a:t>
            </a:r>
          </a:p>
          <a:p>
            <a:pPr marL="514350" marR="0" lvl="0" indent="-5143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Maintenance of regular records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36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Contd..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498080" cy="4800600"/>
          </a:xfrm>
        </p:spPr>
        <p:txBody>
          <a:bodyPr/>
          <a:lstStyle/>
          <a:p>
            <a:pPr marL="82296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Objectives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produce new materials and products on time.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effective make or buy decision.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maintain standardization.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product improvement.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maintain inter-departmental harmony.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Helps in forecasting demand and supply.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567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Material Management</a:t>
            </a:r>
            <a:b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 algn="just">
              <a:lnSpc>
                <a:spcPct val="150000"/>
              </a:lnSpc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 management plays the following important roles</a:t>
            </a:r>
          </a:p>
          <a:p>
            <a:pPr marL="457200" indent="-457200" algn="just" fontAlgn="base">
              <a:lnSpc>
                <a:spcPct val="160000"/>
              </a:lnSpc>
              <a:buFont typeface="+mj-lt"/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indirect materials also increases total cost of production because there is no proper control over such materials.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the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indirect materials is kept under check in material management.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base">
              <a:lnSpc>
                <a:spcPct val="160000"/>
              </a:lnSpc>
              <a:buFont typeface="+mj-lt"/>
              <a:buAutoNum type="arabicPeriod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wastages of materials at the stage of storage as well as their movement is kept under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control.</a:t>
            </a:r>
          </a:p>
          <a:p>
            <a:pPr marL="0" indent="0" algn="just" fontAlgn="base">
              <a:lnSpc>
                <a:spcPct val="16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 fontAlgn="base">
              <a:lnSpc>
                <a:spcPct val="16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00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628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6000792"/>
          </a:xfrm>
        </p:spPr>
        <p:txBody>
          <a:bodyPr>
            <a:normAutofit fontScale="85000" lnSpcReduction="10000"/>
          </a:bodyPr>
          <a:lstStyle/>
          <a:p>
            <a:pPr marL="457200" indent="-457200" algn="just" fontAlgn="base">
              <a:lnSpc>
                <a:spcPct val="150000"/>
              </a:lnSpc>
              <a:buFont typeface="+mj-lt"/>
              <a:buAutoNum type="arabicPeriod" startAt="3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supply of materials is prompt and late delivery instances are only few.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 startAt="3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equipment are properly utilized because there are no break downs due to late supply of materials.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 startAt="3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on materials are kept under control as under and over stocking is avoided.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 startAt="3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Congestion in the stores and at different stages of manufacturing is avoided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 startAt="7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loss of direct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avoided.</a:t>
            </a:r>
          </a:p>
          <a:p>
            <a:pPr marL="457200" indent="-457200" algn="just" fontAlgn="base">
              <a:lnSpc>
                <a:spcPct val="150000"/>
              </a:lnSpc>
              <a:buFont typeface="+mj-lt"/>
              <a:buAutoNum type="arabicPeriod" startAt="7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purchasing helps in acquiring materials at reasonable prices. Proper storing of materials also helps in reducing their wastages. These factors help in controlling cost content of products.</a:t>
            </a:r>
          </a:p>
          <a:p>
            <a:pPr marL="457200" indent="-457200" algn="just" fontAlgn="base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8981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Purchasing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the first phase of Materials Management.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Purchasing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means procurement of goods and services from some external agencies.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purchasing is an operation of market exploration to procure goods and services of desired quality, quantity at lowest price and at the desired time.</a:t>
            </a:r>
          </a:p>
        </p:txBody>
      </p:sp>
    </p:spTree>
    <p:extLst>
      <p:ext uri="{BB962C8B-B14F-4D97-AF65-F5344CB8AC3E}">
        <p14:creationId xmlns="" xmlns:p14="http://schemas.microsoft.com/office/powerpoint/2010/main" val="2072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Procedure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pPr marL="82296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purchasing generally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follows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steps: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Recognition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 need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Selecting suitable supplier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Placing the purchase order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 follow up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order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Receiving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inspecting the ordered materials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Payment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invoice 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ordered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Maintenance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Maintenance of the vendor relations.</a:t>
            </a:r>
          </a:p>
        </p:txBody>
      </p:sp>
    </p:spTree>
    <p:extLst>
      <p:ext uri="{BB962C8B-B14F-4D97-AF65-F5344CB8AC3E}">
        <p14:creationId xmlns="" xmlns:p14="http://schemas.microsoft.com/office/powerpoint/2010/main" val="73936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817</Words>
  <Application>Microsoft Office PowerPoint</Application>
  <PresentationFormat>On-screen Show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CONTENTS</vt:lpstr>
      <vt:lpstr>MATERIAL MANAGEMENT</vt:lpstr>
      <vt:lpstr> Objectives of Materials Management </vt:lpstr>
      <vt:lpstr>Contd..</vt:lpstr>
      <vt:lpstr> Importance of Material Management </vt:lpstr>
      <vt:lpstr>Slide 7</vt:lpstr>
      <vt:lpstr>PURCHASING</vt:lpstr>
      <vt:lpstr> Purchasing Procedure </vt:lpstr>
      <vt:lpstr> STORE KEEPING </vt:lpstr>
      <vt:lpstr> Objectives of Store Keeping </vt:lpstr>
      <vt:lpstr>Slide 12</vt:lpstr>
      <vt:lpstr>  Functions of Store Keeping  </vt:lpstr>
      <vt:lpstr>Contd..</vt:lpstr>
      <vt:lpstr>JIT</vt:lpstr>
      <vt:lpstr>Advantages of Just-In-Time</vt:lpstr>
      <vt:lpstr>Disadvantages of Just-In-Time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Allied Course II PRODUCTION MANAGEMENT</dc:title>
  <dc:creator>kennedyclinton</dc:creator>
  <cp:lastModifiedBy>User</cp:lastModifiedBy>
  <cp:revision>21</cp:revision>
  <dcterms:created xsi:type="dcterms:W3CDTF">2020-05-29T13:49:48Z</dcterms:created>
  <dcterms:modified xsi:type="dcterms:W3CDTF">2020-06-03T10:00:49Z</dcterms:modified>
</cp:coreProperties>
</file>