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72" r:id="rId7"/>
    <p:sldId id="27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368152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13478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09677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5116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57415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296876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43358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858499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91891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834069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914581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0D41F-87AF-4270-89CF-2348704AD024}" type="datetimeFigureOut">
              <a:rPr lang="en-IN" smtClean="0"/>
              <a:pPr/>
              <a:t>03-06-2020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F5D06-F62B-4EF9-BB68-337199B96972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23792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IDHAYA COLLEGE FOR WOMEN </a:t>
            </a:r>
            <a:b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KUMBAKONAM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atin typeface="Times New Roman" pitchFamily="18" charset="0"/>
                <a:cs typeface="Times New Roman" pitchFamily="18" charset="0"/>
              </a:rPr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64" y="2928934"/>
            <a:ext cx="8715436" cy="3214710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Semester   	   :	 II</a:t>
            </a:r>
          </a:p>
          <a:p>
            <a:pPr algn="l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	   	   : 	Marketing Management</a:t>
            </a:r>
          </a:p>
          <a:p>
            <a:pPr algn="l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Subject code	   : 	16CCBB3</a:t>
            </a:r>
          </a:p>
          <a:p>
            <a:pPr algn="l"/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		   :	I BBA</a:t>
            </a:r>
          </a:p>
          <a:p>
            <a:pPr algn="l"/>
            <a:r>
              <a:rPr lang="en-US" sz="8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Unit		   : 	V</a:t>
            </a:r>
          </a:p>
          <a:p>
            <a:pPr algn="l"/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Faculty Name	   : 	Mrs.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Radhika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R </a:t>
            </a:r>
            <a:r>
              <a:rPr lang="en-US" sz="8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M.Com,B.Ed.,MBA.,M.Phil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(PhD).</a:t>
            </a:r>
          </a:p>
          <a:p>
            <a:pPr algn="l"/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    	Assistant Professor,</a:t>
            </a:r>
          </a:p>
          <a:p>
            <a:pPr algn="l"/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    	Department of Management,</a:t>
            </a:r>
          </a:p>
          <a:p>
            <a:pPr algn="l"/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     	Idhaya College 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Women,</a:t>
            </a:r>
            <a:b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8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      	Kumbakonam</a:t>
            </a:r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7200" dirty="0" smtClean="0">
                <a:latin typeface="Times New Roman" pitchFamily="18" charset="0"/>
                <a:cs typeface="Times New Roman" pitchFamily="18" charset="0"/>
              </a:rPr>
            </a:br>
            <a:endParaRPr lang="en-US" sz="7200" dirty="0" smtClean="0"/>
          </a:p>
          <a:p>
            <a:pPr algn="l"/>
            <a:r>
              <a:rPr lang="en-US" dirty="0" smtClean="0"/>
              <a:t>		      </a:t>
            </a:r>
          </a:p>
          <a:p>
            <a:pPr algn="l"/>
            <a:r>
              <a:rPr lang="en-US" dirty="0" smtClean="0"/>
              <a:t>		       </a:t>
            </a:r>
          </a:p>
          <a:p>
            <a:pPr algn="l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14422"/>
            <a:ext cx="1638286" cy="183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Objectives of advertising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480" y="2000240"/>
            <a:ext cx="5760640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5921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 descr="https://www.thebalancesmb.com/thmb/niOWXlRevisuCrEgm1aBHtlZg5I=/1500x1000/filters:fill(auto,1)/different-types-of-advertising-methods-38548_FINAL-5b8804db46e0fb0050115a1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8608027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Sales promotion</a:t>
            </a:r>
            <a:endParaRPr lang="en-I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Meaning: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Sales promotion is the process of persuading a potential customer to buy the product. Sales promotion is designed to be used as a short-term tactic to boost sales – it is rarely suitable as a method of building long-term customer loyalty. Some sales promotions are aimed at consumers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Sales promotion is a set of marketing technologies aimed to stimulate the demand in particular products and increase brand awareness.</a:t>
            </a:r>
            <a:endParaRPr lang="en-IN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97234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 smtClean="0">
                <a:latin typeface="Times New Roman" pitchFamily="18" charset="0"/>
                <a:cs typeface="Times New Roman" pitchFamily="18" charset="0"/>
              </a:rPr>
              <a:t>Methods of Sales Promotion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112568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14159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25641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Publicity and Public Relation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Publicity refers to a public relation function, that uses any communication channel to convey news or information about someone or something, through media. Public Relations is a marketing tool, that is used to maintain goodwill and reputation of the company and its product among people</a:t>
            </a:r>
            <a:r>
              <a:rPr lang="en-US" b="1" dirty="0">
                <a:solidFill>
                  <a:srgbClr val="00B050"/>
                </a:solidFill>
              </a:rPr>
              <a:t>.</a:t>
            </a:r>
            <a:endParaRPr lang="en-IN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2625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Public Relation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 public relations (PR) strategy may play a key role in an organization's promotional strategy.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Similar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 the foundational goals of marketing, effective public relations seeks to communicate information 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to, 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Launch new products and services. Reposition a product or service</a:t>
            </a: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I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571876"/>
            <a:ext cx="5040560" cy="309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71876"/>
            <a:ext cx="385765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47156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38087" y="2967335"/>
            <a:ext cx="44678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  <a:endParaRPr lang="en-IN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81806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tse2.mm.bing.net/th?id=OIP.sBYIGCBSAPEr47HijbhOJwHaFj&amp;pid=Api&amp;P=0&amp;w=206&amp;h=1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8443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rgbClr val="FF0000"/>
                </a:solidFill>
              </a:rPr>
              <a:t>PROMOTION MIX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357850"/>
          </a:xfrm>
        </p:spPr>
        <p:txBody>
          <a:bodyPr>
            <a:normAutofit/>
          </a:bodyPr>
          <a:lstStyle/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Meaning</a:t>
            </a:r>
          </a:p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Definition</a:t>
            </a:r>
          </a:p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Promotion mix</a:t>
            </a:r>
          </a:p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Personal selling process</a:t>
            </a:r>
          </a:p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Advertising-objectives, types</a:t>
            </a:r>
            <a:endParaRPr lang="en-I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Sales promotion, objectives methods </a:t>
            </a:r>
          </a:p>
          <a:p>
            <a:r>
              <a:rPr lang="en-IN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Publicity and public relations</a:t>
            </a:r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3489301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Meaning and   Definition</a:t>
            </a:r>
            <a:endParaRPr lang="en-IN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643026"/>
            <a:ext cx="8443914" cy="5214974"/>
          </a:xfrm>
        </p:spPr>
        <p:txBody>
          <a:bodyPr/>
          <a:lstStyle/>
          <a:p>
            <a:pPr algn="just"/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 Promotion Mix refers to the blend of several promotional tools used by the business to create, maintain and increase the demand for goods and services.</a:t>
            </a:r>
          </a:p>
          <a:p>
            <a:pPr algn="just"/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The Promotion Mix is the integration of Advertising, Personal Selling, </a:t>
            </a:r>
            <a:r>
              <a:rPr lang="en-US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sales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Promotion, Public Relations and Direct Marketing.</a:t>
            </a:r>
            <a:endParaRPr lang="en-IN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en-I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751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https://tse4.mm.bing.net/th?id=OIP.m9G4KWGQCANUNA9_rT7jSgHaCw&amp;pid=Api&amp;P=0&amp;w=463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11268" name="AutoShape 4" descr="https://tse4.mm.bing.net/th?id=OIP.m9G4KWGQCANUNA9_rT7jSgHaCw&amp;pid=Api&amp;P=0&amp;w=463&amp;h=17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285860"/>
            <a:ext cx="6000791" cy="310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879471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lide_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rsonal+Sellin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214290"/>
            <a:ext cx="8572559" cy="635798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PERSONAL SELLING PROCESS</a:t>
            </a:r>
            <a:endParaRPr lang="en-IN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841" y="1600200"/>
            <a:ext cx="599231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8612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ADVERTISING</a:t>
            </a:r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IN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Meaning of Advertising :</a:t>
            </a:r>
          </a:p>
          <a:p>
            <a:pPr algn="just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Advertising is defined as a form of marketing communication used by companies to promote or sell products and services. In essence, advertising is one of the components or subsets of </a:t>
            </a:r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marketing. The </a:t>
            </a:r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primary goal of advertising is to influence the buying behavior by promoting a product, service or company.</a:t>
            </a:r>
            <a:endParaRPr lang="en-IN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63120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62</Words>
  <Application>Microsoft Office PowerPoint</Application>
  <PresentationFormat>On-screen Show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IDHAYA COLLEGE FOR WOMEN  KUMBAKONAM </vt:lpstr>
      <vt:lpstr>Slide 2</vt:lpstr>
      <vt:lpstr>PROMOTION MIX</vt:lpstr>
      <vt:lpstr>Meaning and   Definition</vt:lpstr>
      <vt:lpstr>Slide 5</vt:lpstr>
      <vt:lpstr>Slide 6</vt:lpstr>
      <vt:lpstr>Slide 7</vt:lpstr>
      <vt:lpstr>PERSONAL SELLING PROCESS</vt:lpstr>
      <vt:lpstr>ADVERTISING </vt:lpstr>
      <vt:lpstr>Objectives of advertising</vt:lpstr>
      <vt:lpstr>Slide 11</vt:lpstr>
      <vt:lpstr>Sales promotion</vt:lpstr>
      <vt:lpstr>Methods of Sales Promotion</vt:lpstr>
      <vt:lpstr>Slide 14</vt:lpstr>
      <vt:lpstr>Publicity and Public Relation</vt:lpstr>
      <vt:lpstr>Public Relation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MANAGEMENT</dc:title>
  <dc:creator>ELCOT</dc:creator>
  <cp:lastModifiedBy>User</cp:lastModifiedBy>
  <cp:revision>23</cp:revision>
  <dcterms:created xsi:type="dcterms:W3CDTF">2020-05-27T04:22:27Z</dcterms:created>
  <dcterms:modified xsi:type="dcterms:W3CDTF">2020-06-03T11:13:35Z</dcterms:modified>
</cp:coreProperties>
</file>