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5" r:id="rId3"/>
    <p:sldMasterId id="2147483713" r:id="rId4"/>
    <p:sldMasterId id="2147483764" r:id="rId5"/>
    <p:sldMasterId id="2147483781" r:id="rId6"/>
    <p:sldMasterId id="2147483798" r:id="rId7"/>
  </p:sldMasterIdLst>
  <p:sldIdLst>
    <p:sldId id="267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9" r:id="rId16"/>
    <p:sldId id="270" r:id="rId17"/>
    <p:sldId id="271" r:id="rId18"/>
    <p:sldId id="272" r:id="rId19"/>
    <p:sldId id="273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-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4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6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4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5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9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5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93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6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2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5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20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65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9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2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385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20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1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81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5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7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2445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54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1A7C-D84B-44DA-9AC4-5B4EB77606ED}" type="datetimeFigureOut">
              <a:rPr lang="en-US" smtClean="0"/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7DAE16-9312-4F80-A45C-2F2156F5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740" y="1856631"/>
            <a:ext cx="73832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: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				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Systems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Code		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16SCCCA4</a:t>
            </a:r>
          </a:p>
          <a:p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				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Database System Architecture</a:t>
            </a: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Database Languages</a:t>
            </a: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Relational Algebra Operations</a:t>
            </a: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Functional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</a:p>
          <a:p>
            <a:endPara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	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Dr.K.Bhuvaneswari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M.C.A., M.Phil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Ph.D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Professor,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Department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Computer Applications,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Idhaya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for Women,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Kumbakonam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622971"/>
            <a:ext cx="1390650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25" y="791974"/>
            <a:ext cx="653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IDHAYA COLLEGE FOR WOMEN KUMBAKONAM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594" y="913788"/>
            <a:ext cx="101367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storage structure and access methods used by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database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are specified by a set of definitions in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special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DDL called a data storage and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definition language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basic idea: hide implementation details of the database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schemes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users</a:t>
            </a:r>
          </a:p>
        </p:txBody>
      </p:sp>
    </p:spTree>
    <p:extLst>
      <p:ext uri="{BB962C8B-B14F-4D97-AF65-F5344CB8AC3E}">
        <p14:creationId xmlns:p14="http://schemas.microsoft.com/office/powerpoint/2010/main" val="25774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73" y="618534"/>
            <a:ext cx="106592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Language (DML) 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is: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 from the database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insertion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new information into the database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deletion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 in the database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modification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 in the database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343" y="589895"/>
            <a:ext cx="10202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DML is a language which enables users to access and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manipulate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data. The goal is to provide efficient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human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with the system.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343" y="2605345"/>
            <a:ext cx="11403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There are two types of DML: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user specifies what data is needed 		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   	and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get it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nonprocedural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only specifies what data is 	  	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needed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738" y="508839"/>
            <a:ext cx="10084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  Easier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user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	May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generate code as efficient as that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produced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procedural languages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738" y="2617151"/>
            <a:ext cx="10802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 query language is a portion of a DML involving 	information retrieval only.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terms DML and query 	language are often used 	synonymously</a:t>
            </a:r>
          </a:p>
        </p:txBody>
      </p:sp>
    </p:spTree>
    <p:extLst>
      <p:ext uri="{BB962C8B-B14F-4D97-AF65-F5344CB8AC3E}">
        <p14:creationId xmlns:p14="http://schemas.microsoft.com/office/powerpoint/2010/main" val="35650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795" y="942872"/>
            <a:ext cx="10045337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operation is fundamental if it cannot be expressed with other operations. The relational algebra has six fundamental operations: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2685" y="344168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(unary)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(unary)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(unary)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Cartesian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(binary)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(binary)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Set-difference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(binary)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399" y="296541"/>
            <a:ext cx="917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ALGEBRA OPERATIONS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23446"/>
            <a:ext cx="8995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Operation σ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selects tuples that satisfy the given predicate from a relation.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9291" y="2070640"/>
            <a:ext cx="3055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 </a:t>
            </a: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3850" y="2623587"/>
            <a:ext cx="10175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stands for selection predicate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stands for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prepositional logic formula which may use connectors like and, or, and not. These terms may use relational operators like − =, ≠, ≥, &lt; , &gt;, ≤. </a:t>
            </a:r>
          </a:p>
        </p:txBody>
      </p:sp>
    </p:spTree>
    <p:extLst>
      <p:ext uri="{BB962C8B-B14F-4D97-AF65-F5344CB8AC3E}">
        <p14:creationId xmlns:p14="http://schemas.microsoft.com/office/powerpoint/2010/main" val="38785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97" y="957412"/>
            <a:ext cx="789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2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"database" and price =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“900"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2" y="330010"/>
            <a:ext cx="168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863" y="1627441"/>
            <a:ext cx="1029353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−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Selects tuples from books where subject is 'database' and 'price' is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863" y="3287697"/>
            <a:ext cx="1142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200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"database" and price =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“500"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year &gt; "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2012"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257" y="4066683"/>
            <a:ext cx="1040674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−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Selects tuples from books where subject is 'database' and 'price' is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those books published after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669" y="393298"/>
            <a:ext cx="10458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Operation ∏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columns that satisfy a given predicate.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 ∏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 , A2 , 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A1, A2 , An are attribute names of relation r.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are automatically eliminated, as relation is a set.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9716" y="4786984"/>
            <a:ext cx="324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∏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subject, author (Books)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3669" y="5376825"/>
            <a:ext cx="1045899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Selects and projects columns named as subject and author from the relation Books.</a:t>
            </a:r>
          </a:p>
        </p:txBody>
      </p:sp>
    </p:spTree>
    <p:extLst>
      <p:ext uri="{BB962C8B-B14F-4D97-AF65-F5344CB8AC3E}">
        <p14:creationId xmlns:p14="http://schemas.microsoft.com/office/powerpoint/2010/main" val="39173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0424" y="-17015"/>
            <a:ext cx="353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Operation ∪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9977" y="275372"/>
            <a:ext cx="1056785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performs binary union between two given relations and is defined as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40" y="1130793"/>
            <a:ext cx="3872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∪ s = { t | t ∈ r or t ∈ s}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4740" y="1684534"/>
            <a:ext cx="3047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 U 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0625" y="1927394"/>
            <a:ext cx="1021515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 and s are either database relations or relation result set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relation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0625" y="3165709"/>
            <a:ext cx="10721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union operation to be valid, the following conditions must hold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and s must have the same number of attributes.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 domains must be compatible.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 tuples are automatically eliminated.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1903" y="239877"/>
            <a:ext cx="551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∏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(Books) ∪ ∏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(Articles)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5585" y="886708"/>
            <a:ext cx="9849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−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Projects the names of the authors who have either written a book or an article or both.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5585" y="2087537"/>
            <a:ext cx="2987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Difference −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5585" y="2657124"/>
            <a:ext cx="1000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set difference operation is tuples, which are present in one relation but are not in the second relation.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2684" y="4205869"/>
            <a:ext cx="2674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 r − 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5585" y="4769214"/>
            <a:ext cx="9554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all the tuples that are present in r but not in 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2684" y="5394114"/>
            <a:ext cx="5510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∏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author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(Books) − ∏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(Articles)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5585" y="5896419"/>
            <a:ext cx="10773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−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name of authors who have written books but not articles. </a:t>
            </a:r>
          </a:p>
        </p:txBody>
      </p:sp>
    </p:spTree>
    <p:extLst>
      <p:ext uri="{BB962C8B-B14F-4D97-AF65-F5344CB8AC3E}">
        <p14:creationId xmlns:p14="http://schemas.microsoft.com/office/powerpoint/2010/main" val="27820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2" y="-1924028"/>
            <a:ext cx="10933612" cy="86485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SYSTEM ARCHITECTURE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can be termed as a repository of data.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actual data which constitutes the information regarding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stored in a database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are partitioned into modules for different functions.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(e.g. file systems) may be provided by the operating system.</a:t>
            </a:r>
          </a:p>
        </p:txBody>
      </p:sp>
    </p:spTree>
    <p:extLst>
      <p:ext uri="{BB962C8B-B14F-4D97-AF65-F5344CB8AC3E}">
        <p14:creationId xmlns:p14="http://schemas.microsoft.com/office/powerpoint/2010/main" val="3258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549" y="160909"/>
            <a:ext cx="3801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Cartesian Product </a:t>
            </a: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1549" y="976517"/>
            <a:ext cx="10137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Combines information of two different relations into one.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761" y="1561292"/>
            <a:ext cx="2638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 r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1548" y="2104057"/>
            <a:ext cx="11215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 and s are relations and their output will be defined as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67" y="2772138"/>
            <a:ext cx="451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Χ s = { q t | q ∈ r and t ∈ s}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8067" y="3523985"/>
            <a:ext cx="594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‘authors'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 Χ Articles)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4797" y="4205506"/>
            <a:ext cx="1054952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−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a relation, which shows all the books and articles written by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733" y="148437"/>
            <a:ext cx="3583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Operation </a:t>
            </a: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71" y="947785"/>
            <a:ext cx="11408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relational algebra are also relations but without any name.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operation allows us to rename the output relation.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'rename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operation is denoted with small Greek letter rho ρ.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1464" y="4948010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−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6332" y="5685803"/>
            <a:ext cx="10356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 result of expression E is saved with name of x. </a:t>
            </a:r>
          </a:p>
        </p:txBody>
      </p:sp>
    </p:spTree>
    <p:extLst>
      <p:ext uri="{BB962C8B-B14F-4D97-AF65-F5344CB8AC3E}">
        <p14:creationId xmlns:p14="http://schemas.microsoft.com/office/powerpoint/2010/main" val="3210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801" y="331317"/>
            <a:ext cx="7289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DEPENDENCY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0971" y="1271677"/>
            <a:ext cx="10607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relational database theory, a functional dependency is a constraint between two sets of attributes in a relation from a database.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functional dependency is a constraint that describes the relationship between attributes in a relation. ... Y is a function of X. </a:t>
            </a:r>
          </a:p>
        </p:txBody>
      </p:sp>
    </p:spTree>
    <p:extLst>
      <p:ext uri="{BB962C8B-B14F-4D97-AF65-F5344CB8AC3E}">
        <p14:creationId xmlns:p14="http://schemas.microsoft.com/office/powerpoint/2010/main" val="28023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536" y="422757"/>
            <a:ext cx="6138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Functional Dependencies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599" y="1180237"/>
            <a:ext cx="102020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Trivial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dependency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of an attribute on a set of attributes is known as trivial functional dependency if the set of attributes includes that attribute.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Symbolically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-&gt;B is trivial functional dependency if B is a subset of A. The following dependencies are also trivial: A-&gt;A &amp; B-&gt;B</a:t>
            </a:r>
          </a:p>
        </p:txBody>
      </p:sp>
    </p:spTree>
    <p:extLst>
      <p:ext uri="{BB962C8B-B14F-4D97-AF65-F5344CB8AC3E}">
        <p14:creationId xmlns:p14="http://schemas.microsoft.com/office/powerpoint/2010/main" val="3929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903" y="0"/>
            <a:ext cx="1086829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non-trivial functional dependency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functional dependency X-&gt;Y holds true where Y is not a subset of X then this dependency is called non trivial Functional dependency.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employee table with three attributes: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emp_id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emp_name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emp_address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dependencies are non-trivial: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emp_id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emp_name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emp_name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a subset of 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emp_id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emp_id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emp_address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emp_address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a 	subset of 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emp_id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120889"/>
            <a:ext cx="10737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non trivial FD: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FD X-&gt;Y holds true where X intersection Y is null then this dependency is said to be completely non trivial function dependency.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0" y="2637740"/>
            <a:ext cx="10855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3.Multivalued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Multivalued dependency occurs when there are more than one independent multivalued attributes in a table.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 bike manufacture company, which produces two colors (Black and white) in each model every year.</a:t>
            </a:r>
          </a:p>
        </p:txBody>
      </p:sp>
    </p:spTree>
    <p:extLst>
      <p:ext uri="{BB962C8B-B14F-4D97-AF65-F5344CB8AC3E}">
        <p14:creationId xmlns:p14="http://schemas.microsoft.com/office/powerpoint/2010/main" val="4128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56894"/>
              </p:ext>
            </p:extLst>
          </p:nvPr>
        </p:nvGraphicFramePr>
        <p:xfrm>
          <a:off x="2032000" y="210215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871794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86920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4274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Bike_model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Manuf_year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1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M1001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39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M1002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1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M1002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4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M1020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4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M2010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M2010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14529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84217" y="2925468"/>
            <a:ext cx="10907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columns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manuf_year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color are independent of each other and dependent 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bike_model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 these two columns are said to be multivalued dependent 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bike_model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dependencies can be represented like this:</a:t>
            </a:r>
          </a:p>
        </p:txBody>
      </p:sp>
    </p:spTree>
    <p:extLst>
      <p:ext uri="{BB962C8B-B14F-4D97-AF65-F5344CB8AC3E}">
        <p14:creationId xmlns:p14="http://schemas.microsoft.com/office/powerpoint/2010/main" val="6216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072" y="36191"/>
            <a:ext cx="5236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bike_model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-&gt;&gt;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manuf_year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bike_model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-&gt;&gt; color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154" y="905917"/>
            <a:ext cx="10946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4.Transitive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functional dependency is said 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transitive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indirectly formed by two functional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X -&gt; Z is a transitive dependency if the following three functional dependencies hold true: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X-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 • Y does not -&gt;X • Y-&gt;Z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153" y="5288340"/>
            <a:ext cx="1094667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transitive dependency can only occur in a relation of three of more attributes. </a:t>
            </a:r>
          </a:p>
        </p:txBody>
      </p:sp>
    </p:spTree>
    <p:extLst>
      <p:ext uri="{BB962C8B-B14F-4D97-AF65-F5344CB8AC3E}">
        <p14:creationId xmlns:p14="http://schemas.microsoft.com/office/powerpoint/2010/main" val="21482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130" y="1985554"/>
            <a:ext cx="792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4" y="189506"/>
            <a:ext cx="7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System Architecture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escribe overall architecture of DBMS with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59" y="774281"/>
            <a:ext cx="5976438" cy="65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994" y="261258"/>
            <a:ext cx="107158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Include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manager: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manages allocation of disk space and data structures used to represent information on disk.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interface between low-level data and application programs and queries.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processor: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translates statements in a query language into low-level instructions the database manager understands. </a:t>
            </a:r>
          </a:p>
        </p:txBody>
      </p:sp>
    </p:spTree>
    <p:extLst>
      <p:ext uri="{BB962C8B-B14F-4D97-AF65-F5344CB8AC3E}">
        <p14:creationId xmlns:p14="http://schemas.microsoft.com/office/powerpoint/2010/main" val="33045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343" y="1031965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precompiler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converts DML statements embedded in an application program to normal procedure calls in a host language. The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precompiler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interacts with the query processor.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DDL compiler: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converts DDL statements to a set of tables containing metadata stored in a data dictionary.</a:t>
            </a:r>
          </a:p>
        </p:txBody>
      </p:sp>
    </p:spTree>
    <p:extLst>
      <p:ext uri="{BB962C8B-B14F-4D97-AF65-F5344CB8AC3E}">
        <p14:creationId xmlns:p14="http://schemas.microsoft.com/office/powerpoint/2010/main" val="33771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473" y="391886"/>
            <a:ext cx="102543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several data structures are required for physical system implementation: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the database itself.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information about the structure of the database.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should be placed on developing a good design and efficient implementation of the dictionary.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fast access to data items holding particular values.</a:t>
            </a:r>
          </a:p>
        </p:txBody>
      </p:sp>
    </p:spTree>
    <p:extLst>
      <p:ext uri="{BB962C8B-B14F-4D97-AF65-F5344CB8AC3E}">
        <p14:creationId xmlns:p14="http://schemas.microsoft.com/office/powerpoint/2010/main" val="38063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23" y="1058091"/>
            <a:ext cx="10737670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manager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program module which provides the interface between the low-level data stored in the database and the application programs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administrator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person having central control over data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user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person who access the database at various level.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526" y="1081163"/>
            <a:ext cx="10816046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language is required to understand any thing, similarly to create or manipulate a database we need to learn a language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989" y="3183364"/>
            <a:ext cx="10145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language is divided into mainly 2 parts :-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DDL(Data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language)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DML(Data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language)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6446" y="638734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LANGUAGES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013" y="736266"/>
            <a:ext cx="603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Definition Language (DDL</a:t>
            </a:r>
            <a:r>
              <a:rPr lang="en-US" dirty="0"/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709" y="1321041"/>
            <a:ext cx="10829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specify a database scheme as a set of definitions expressed in a DDL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DDL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 are compiled, resulting in a set of tables stored in a special file called a data dictionary or data directory.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data directory contains metadata (data about data)</a:t>
            </a:r>
          </a:p>
        </p:txBody>
      </p:sp>
    </p:spTree>
    <p:extLst>
      <p:ext uri="{BB962C8B-B14F-4D97-AF65-F5344CB8AC3E}">
        <p14:creationId xmlns:p14="http://schemas.microsoft.com/office/powerpoint/2010/main" val="25489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1369</Words>
  <Application>Microsoft Office PowerPoint</Application>
  <PresentationFormat>Widescreen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Century Gothic</vt:lpstr>
      <vt:lpstr>Garamond</vt:lpstr>
      <vt:lpstr>Times New Roman</vt:lpstr>
      <vt:lpstr>Trebuchet MS</vt:lpstr>
      <vt:lpstr>Wingdings</vt:lpstr>
      <vt:lpstr>Wingdings 3</vt:lpstr>
      <vt:lpstr>Wisp</vt:lpstr>
      <vt:lpstr>Organic</vt:lpstr>
      <vt:lpstr>1_Organic</vt:lpstr>
      <vt:lpstr>Facet</vt:lpstr>
      <vt:lpstr>1_Facet</vt:lpstr>
      <vt:lpstr>2_Facet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udhaya</dc:creator>
  <cp:lastModifiedBy>udhaya</cp:lastModifiedBy>
  <cp:revision>38</cp:revision>
  <dcterms:created xsi:type="dcterms:W3CDTF">2020-05-27T14:41:18Z</dcterms:created>
  <dcterms:modified xsi:type="dcterms:W3CDTF">2020-06-02T10:33:41Z</dcterms:modified>
</cp:coreProperties>
</file>