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ags/tag8.xml" ContentType="application/vnd.openxmlformats-officedocument.presentationml.tag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2.xml" ContentType="application/vnd.openxmlformats-officedocument.presentationml.tag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76.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tags/tag15.xml" ContentType="application/vnd.openxmlformats-officedocument.presentationml.tags+xml"/>
  <Override PartName="/ppt/tags/tag13.xml" ContentType="application/vnd.openxmlformats-officedocument.presentationml.tags+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tags/tag14.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 id="2147483651" r:id="rId4"/>
    <p:sldMasterId id="2147483652" r:id="rId5"/>
  </p:sldMasterIdLst>
  <p:notesMasterIdLst>
    <p:notesMasterId r:id="rId21"/>
  </p:notesMasterIdLst>
  <p:sldIdLst>
    <p:sldId id="256" r:id="rId6"/>
    <p:sldId id="270"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COT" initials="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6699"/>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autoAdjust="0"/>
  </p:normalViewPr>
  <p:slideViewPr>
    <p:cSldViewPr snapToGrid="0">
      <p:cViewPr varScale="1">
        <p:scale>
          <a:sx n="116" d="100"/>
          <a:sy n="116" d="100"/>
        </p:scale>
        <p:origin x="-390"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122"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9123"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9124"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9125"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9126"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9127"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pPr/>
              <a:t>‹#›</a:t>
            </a:fld>
            <a:endParaRPr lang="en-US"/>
          </a:p>
        </p:txBody>
      </p:sp>
    </p:spTree>
    <p:extLst>
      <p:ext uri="{BB962C8B-B14F-4D97-AF65-F5344CB8AC3E}">
        <p14:creationId xmlns:p14="http://schemas.microsoft.com/office/powerpoint/2010/main" xmlns="" val="7922262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5" name="Group 6"/>
          <p:cNvGrpSpPr/>
          <p:nvPr/>
        </p:nvGrpSpPr>
        <p:grpSpPr>
          <a:xfrm>
            <a:off x="0" y="-8467"/>
            <a:ext cx="12192000" cy="6866467"/>
            <a:chOff x="0" y="-8467"/>
            <a:chExt cx="12192000" cy="6866467"/>
          </a:xfrm>
        </p:grpSpPr>
        <p:cxnSp>
          <p:nvCxnSpPr>
            <p:cNvPr id="3145737" name="Straight Connector 31"/>
            <p:cNvCxnSpPr>
              <a:cxnSpLocks/>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45738" name="Straight Connector 20"/>
            <p:cNvCxnSpPr>
              <a:cxnSpLocks/>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8877"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878"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879"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880"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881"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882"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883"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884"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48885"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1048886"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48887" name="Date Placeholder 3"/>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888" name="Footer Placeholder 4"/>
          <p:cNvSpPr>
            <a:spLocks noGrp="1"/>
          </p:cNvSpPr>
          <p:nvPr>
            <p:ph type="ftr" sz="quarter" idx="11"/>
          </p:nvPr>
        </p:nvSpPr>
        <p:spPr/>
        <p:txBody>
          <a:bodyPr/>
          <a:lstStyle/>
          <a:p>
            <a:endParaRPr lang="en-IN"/>
          </a:p>
        </p:txBody>
      </p:sp>
      <p:sp>
        <p:nvSpPr>
          <p:cNvPr id="1048889" name="Slide Number Placeholder 5"/>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1048944"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1048945"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946" name="Date Placeholder 3"/>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947" name="Footer Placeholder 4"/>
          <p:cNvSpPr>
            <a:spLocks noGrp="1"/>
          </p:cNvSpPr>
          <p:nvPr>
            <p:ph type="ftr" sz="quarter" idx="11"/>
          </p:nvPr>
        </p:nvSpPr>
        <p:spPr/>
        <p:txBody>
          <a:bodyPr/>
          <a:lstStyle/>
          <a:p>
            <a:endParaRPr lang="en-IN"/>
          </a:p>
        </p:txBody>
      </p:sp>
      <p:sp>
        <p:nvSpPr>
          <p:cNvPr id="1048948" name="Slide Number Placeholder 5"/>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04890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104890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lvl2pPr>
            <a:lvl3pPr marL="914400" indent="0">
              <a:buFontTx/>
              <a:buNone/>
            </a:lvl3pPr>
            <a:lvl4pPr marL="1371600" indent="0">
              <a:buFontTx/>
              <a:buNone/>
            </a:lvl4pPr>
            <a:lvl5pPr marL="1828800" indent="0">
              <a:buFontTx/>
              <a:buNone/>
            </a:lvl5pPr>
          </a:lstStyle>
          <a:p>
            <a:pPr lvl="0"/>
            <a:r>
              <a:rPr lang="en-US"/>
              <a:t>Click to edit Master text styles</a:t>
            </a:r>
          </a:p>
        </p:txBody>
      </p:sp>
      <p:sp>
        <p:nvSpPr>
          <p:cNvPr id="1048904"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905" name="Date Placeholder 3"/>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906" name="Footer Placeholder 4"/>
          <p:cNvSpPr>
            <a:spLocks noGrp="1"/>
          </p:cNvSpPr>
          <p:nvPr>
            <p:ph type="ftr" sz="quarter" idx="11"/>
          </p:nvPr>
        </p:nvSpPr>
        <p:spPr/>
        <p:txBody>
          <a:bodyPr/>
          <a:lstStyle/>
          <a:p>
            <a:endParaRPr lang="en-IN"/>
          </a:p>
        </p:txBody>
      </p:sp>
      <p:sp>
        <p:nvSpPr>
          <p:cNvPr id="1048907" name="Slide Number Placeholder 5"/>
          <p:cNvSpPr>
            <a:spLocks noGrp="1"/>
          </p:cNvSpPr>
          <p:nvPr>
            <p:ph type="sldNum" sz="quarter" idx="12"/>
          </p:nvPr>
        </p:nvSpPr>
        <p:spPr/>
        <p:txBody>
          <a:bodyPr/>
          <a:lstStyle/>
          <a:p>
            <a:fld id="{647F56E1-6267-4AA2-B705-FAF351CA89E5}" type="slidenum">
              <a:rPr lang="en-IN" smtClean="0"/>
              <a:pPr/>
              <a:t>‹#›</a:t>
            </a:fld>
            <a:endParaRPr lang="en-IN"/>
          </a:p>
        </p:txBody>
      </p:sp>
      <p:sp>
        <p:nvSpPr>
          <p:cNvPr id="1048908"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1048909"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1048934"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1048935"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936" name="Date Placeholder 3"/>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937" name="Footer Placeholder 4"/>
          <p:cNvSpPr>
            <a:spLocks noGrp="1"/>
          </p:cNvSpPr>
          <p:nvPr>
            <p:ph type="ftr" sz="quarter" idx="11"/>
          </p:nvPr>
        </p:nvSpPr>
        <p:spPr/>
        <p:txBody>
          <a:bodyPr/>
          <a:lstStyle/>
          <a:p>
            <a:endParaRPr lang="en-IN"/>
          </a:p>
        </p:txBody>
      </p:sp>
      <p:sp>
        <p:nvSpPr>
          <p:cNvPr id="1048938" name="Slide Number Placeholder 5"/>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048894"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1048895"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lvl2pPr>
            <a:lvl3pPr marL="914400" indent="0">
              <a:buFontTx/>
              <a:buNone/>
            </a:lvl3pPr>
            <a:lvl4pPr marL="1371600" indent="0">
              <a:buFontTx/>
              <a:buNone/>
            </a:lvl4pPr>
            <a:lvl5pPr marL="1828800" indent="0">
              <a:buFontTx/>
              <a:buNone/>
            </a:lvl5pPr>
          </a:lstStyle>
          <a:p>
            <a:pPr lvl="0"/>
            <a:r>
              <a:rPr lang="en-US"/>
              <a:t>Click to edit Master text styles</a:t>
            </a:r>
          </a:p>
        </p:txBody>
      </p:sp>
      <p:sp>
        <p:nvSpPr>
          <p:cNvPr id="1048896"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897" name="Date Placeholder 3"/>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898" name="Footer Placeholder 4"/>
          <p:cNvSpPr>
            <a:spLocks noGrp="1"/>
          </p:cNvSpPr>
          <p:nvPr>
            <p:ph type="ftr" sz="quarter" idx="11"/>
          </p:nvPr>
        </p:nvSpPr>
        <p:spPr/>
        <p:txBody>
          <a:bodyPr/>
          <a:lstStyle/>
          <a:p>
            <a:endParaRPr lang="en-IN"/>
          </a:p>
        </p:txBody>
      </p:sp>
      <p:sp>
        <p:nvSpPr>
          <p:cNvPr id="1048899" name="Slide Number Placeholder 5"/>
          <p:cNvSpPr>
            <a:spLocks noGrp="1"/>
          </p:cNvSpPr>
          <p:nvPr>
            <p:ph type="sldNum" sz="quarter" idx="12"/>
          </p:nvPr>
        </p:nvSpPr>
        <p:spPr/>
        <p:txBody>
          <a:bodyPr/>
          <a:lstStyle/>
          <a:p>
            <a:fld id="{647F56E1-6267-4AA2-B705-FAF351CA89E5}" type="slidenum">
              <a:rPr lang="en-IN" smtClean="0"/>
              <a:pPr/>
              <a:t>‹#›</a:t>
            </a:fld>
            <a:endParaRPr lang="en-IN"/>
          </a:p>
        </p:txBody>
      </p:sp>
      <p:sp>
        <p:nvSpPr>
          <p:cNvPr id="1048900"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1048901"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1048955"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1048956"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lvl2pPr>
            <a:lvl3pPr marL="914400" indent="0">
              <a:buFontTx/>
              <a:buNone/>
            </a:lvl3pPr>
            <a:lvl4pPr marL="1371600" indent="0">
              <a:buFontTx/>
              <a:buNone/>
            </a:lvl4pPr>
            <a:lvl5pPr marL="1828800" indent="0">
              <a:buFontTx/>
              <a:buNone/>
            </a:lvl5pPr>
          </a:lstStyle>
          <a:p>
            <a:pPr lvl="0"/>
            <a:r>
              <a:rPr lang="en-US"/>
              <a:t>Click to edit Master text styles</a:t>
            </a:r>
          </a:p>
        </p:txBody>
      </p:sp>
      <p:sp>
        <p:nvSpPr>
          <p:cNvPr id="1048957"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958" name="Date Placeholder 3"/>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959" name="Footer Placeholder 4"/>
          <p:cNvSpPr>
            <a:spLocks noGrp="1"/>
          </p:cNvSpPr>
          <p:nvPr>
            <p:ph type="ftr" sz="quarter" idx="11"/>
          </p:nvPr>
        </p:nvSpPr>
        <p:spPr/>
        <p:txBody>
          <a:bodyPr/>
          <a:lstStyle/>
          <a:p>
            <a:endParaRPr lang="en-IN"/>
          </a:p>
        </p:txBody>
      </p:sp>
      <p:sp>
        <p:nvSpPr>
          <p:cNvPr id="1048960" name="Slide Number Placeholder 5"/>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916" name="Title 1"/>
          <p:cNvSpPr>
            <a:spLocks noGrp="1"/>
          </p:cNvSpPr>
          <p:nvPr>
            <p:ph type="title"/>
          </p:nvPr>
        </p:nvSpPr>
        <p:spPr/>
        <p:txBody>
          <a:bodyPr/>
          <a:lstStyle/>
          <a:p>
            <a:r>
              <a:rPr lang="en-US"/>
              <a:t>Click to edit Master title style</a:t>
            </a:r>
            <a:endParaRPr lang="en-US" dirty="0"/>
          </a:p>
        </p:txBody>
      </p:sp>
      <p:sp>
        <p:nvSpPr>
          <p:cNvPr id="1048917"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18" name="Date Placeholder 3"/>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919" name="Footer Placeholder 4"/>
          <p:cNvSpPr>
            <a:spLocks noGrp="1"/>
          </p:cNvSpPr>
          <p:nvPr>
            <p:ph type="ftr" sz="quarter" idx="11"/>
          </p:nvPr>
        </p:nvSpPr>
        <p:spPr/>
        <p:txBody>
          <a:bodyPr/>
          <a:lstStyle/>
          <a:p>
            <a:endParaRPr lang="en-IN"/>
          </a:p>
        </p:txBody>
      </p:sp>
      <p:sp>
        <p:nvSpPr>
          <p:cNvPr id="1048920" name="Slide Number Placeholder 5"/>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967"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1048968"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69" name="Date Placeholder 3"/>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970" name="Footer Placeholder 4"/>
          <p:cNvSpPr>
            <a:spLocks noGrp="1"/>
          </p:cNvSpPr>
          <p:nvPr>
            <p:ph type="ftr" sz="quarter" idx="11"/>
          </p:nvPr>
        </p:nvSpPr>
        <p:spPr/>
        <p:txBody>
          <a:bodyPr/>
          <a:lstStyle/>
          <a:p>
            <a:endParaRPr lang="en-IN"/>
          </a:p>
        </p:txBody>
      </p:sp>
      <p:sp>
        <p:nvSpPr>
          <p:cNvPr id="1048971" name="Slide Number Placeholder 5"/>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8" name="Group 15"/>
          <p:cNvGrpSpPr/>
          <p:nvPr/>
        </p:nvGrpSpPr>
        <p:grpSpPr>
          <a:xfrm>
            <a:off x="0" y="-8467"/>
            <a:ext cx="12192000" cy="6866467"/>
            <a:chOff x="0" y="-8467"/>
            <a:chExt cx="12192000" cy="6866467"/>
          </a:xfrm>
        </p:grpSpPr>
        <p:cxnSp>
          <p:nvCxnSpPr>
            <p:cNvPr id="3145735" name="Straight Connector 18"/>
            <p:cNvCxnSpPr>
              <a:cxnSpLocks/>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145736" name="Straight Connector 19"/>
            <p:cNvCxnSpPr>
              <a:cxnSpLocks/>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488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8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83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83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8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8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83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838"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48839"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1048840"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48841" name="Date Placeholder 3"/>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842" name="Footer Placeholder 4"/>
          <p:cNvSpPr>
            <a:spLocks noGrp="1"/>
          </p:cNvSpPr>
          <p:nvPr>
            <p:ph type="ftr" sz="quarter" idx="11"/>
          </p:nvPr>
        </p:nvSpPr>
        <p:spPr/>
        <p:txBody>
          <a:bodyPr/>
          <a:lstStyle/>
          <a:p>
            <a:endParaRPr lang="en-IN"/>
          </a:p>
        </p:txBody>
      </p:sp>
      <p:sp>
        <p:nvSpPr>
          <p:cNvPr id="1048843" name="Slide Number Placeholder 5"/>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782" name="Title 1"/>
          <p:cNvSpPr>
            <a:spLocks noGrp="1"/>
          </p:cNvSpPr>
          <p:nvPr>
            <p:ph type="title"/>
          </p:nvPr>
        </p:nvSpPr>
        <p:spPr/>
        <p:txBody>
          <a:bodyPr/>
          <a:lstStyle/>
          <a:p>
            <a:r>
              <a:rPr lang="en-US"/>
              <a:t>Click to edit Master title style</a:t>
            </a:r>
            <a:endParaRPr lang="en-US" dirty="0"/>
          </a:p>
        </p:txBody>
      </p:sp>
      <p:sp>
        <p:nvSpPr>
          <p:cNvPr id="104878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84" name="Date Placeholder 3"/>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785" name="Footer Placeholder 4"/>
          <p:cNvSpPr>
            <a:spLocks noGrp="1"/>
          </p:cNvSpPr>
          <p:nvPr>
            <p:ph type="ftr" sz="quarter" idx="11"/>
          </p:nvPr>
        </p:nvSpPr>
        <p:spPr/>
        <p:txBody>
          <a:bodyPr/>
          <a:lstStyle/>
          <a:p>
            <a:endParaRPr lang="en-IN"/>
          </a:p>
        </p:txBody>
      </p:sp>
      <p:sp>
        <p:nvSpPr>
          <p:cNvPr id="1048786" name="Slide Number Placeholder 5"/>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815"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1048816"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817" name="Date Placeholder 3"/>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818" name="Footer Placeholder 4"/>
          <p:cNvSpPr>
            <a:spLocks noGrp="1"/>
          </p:cNvSpPr>
          <p:nvPr>
            <p:ph type="ftr" sz="quarter" idx="11"/>
          </p:nvPr>
        </p:nvSpPr>
        <p:spPr/>
        <p:txBody>
          <a:bodyPr/>
          <a:lstStyle/>
          <a:p>
            <a:endParaRPr lang="en-IN"/>
          </a:p>
        </p:txBody>
      </p:sp>
      <p:sp>
        <p:nvSpPr>
          <p:cNvPr id="1048819" name="Slide Number Placeholder 5"/>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939"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1048940"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41" name="Date Placeholder 3"/>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942" name="Footer Placeholder 4"/>
          <p:cNvSpPr>
            <a:spLocks noGrp="1"/>
          </p:cNvSpPr>
          <p:nvPr>
            <p:ph type="ftr" sz="quarter" idx="11"/>
          </p:nvPr>
        </p:nvSpPr>
        <p:spPr/>
        <p:txBody>
          <a:bodyPr/>
          <a:lstStyle/>
          <a:p>
            <a:endParaRPr lang="en-IN"/>
          </a:p>
        </p:txBody>
      </p:sp>
      <p:sp>
        <p:nvSpPr>
          <p:cNvPr id="1048943" name="Slide Number Placeholder 5"/>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855" name="Title 1"/>
          <p:cNvSpPr>
            <a:spLocks noGrp="1"/>
          </p:cNvSpPr>
          <p:nvPr>
            <p:ph type="title"/>
          </p:nvPr>
        </p:nvSpPr>
        <p:spPr/>
        <p:txBody>
          <a:bodyPr/>
          <a:lstStyle/>
          <a:p>
            <a:r>
              <a:rPr lang="en-US"/>
              <a:t>Click to edit Master title style</a:t>
            </a:r>
            <a:endParaRPr lang="en-US" dirty="0"/>
          </a:p>
        </p:txBody>
      </p:sp>
      <p:sp>
        <p:nvSpPr>
          <p:cNvPr id="1048856"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857"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858" name="Date Placeholder 4"/>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859" name="Footer Placeholder 5"/>
          <p:cNvSpPr>
            <a:spLocks noGrp="1"/>
          </p:cNvSpPr>
          <p:nvPr>
            <p:ph type="ftr" sz="quarter" idx="11"/>
          </p:nvPr>
        </p:nvSpPr>
        <p:spPr/>
        <p:txBody>
          <a:bodyPr/>
          <a:lstStyle/>
          <a:p>
            <a:endParaRPr lang="en-IN"/>
          </a:p>
        </p:txBody>
      </p:sp>
      <p:sp>
        <p:nvSpPr>
          <p:cNvPr id="1048860" name="Slide Number Placeholder 6"/>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98" name="Title 1"/>
          <p:cNvSpPr>
            <a:spLocks noGrp="1"/>
          </p:cNvSpPr>
          <p:nvPr>
            <p:ph type="title"/>
          </p:nvPr>
        </p:nvSpPr>
        <p:spPr/>
        <p:txBody>
          <a:bodyPr/>
          <a:lstStyle/>
          <a:p>
            <a:r>
              <a:rPr lang="en-US"/>
              <a:t>Click to edit Master title style</a:t>
            </a:r>
            <a:endParaRPr lang="en-US" dirty="0"/>
          </a:p>
        </p:txBody>
      </p:sp>
      <p:sp>
        <p:nvSpPr>
          <p:cNvPr id="1048799"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800"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801"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802"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803" name="Date Placeholder 6"/>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804" name="Footer Placeholder 7"/>
          <p:cNvSpPr>
            <a:spLocks noGrp="1"/>
          </p:cNvSpPr>
          <p:nvPr>
            <p:ph type="ftr" sz="quarter" idx="11"/>
          </p:nvPr>
        </p:nvSpPr>
        <p:spPr/>
        <p:txBody>
          <a:bodyPr/>
          <a:lstStyle/>
          <a:p>
            <a:endParaRPr lang="en-IN"/>
          </a:p>
        </p:txBody>
      </p:sp>
      <p:sp>
        <p:nvSpPr>
          <p:cNvPr id="1048805" name="Slide Number Placeholder 8"/>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806"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1048807" name="Date Placeholder 2"/>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808" name="Footer Placeholder 3"/>
          <p:cNvSpPr>
            <a:spLocks noGrp="1"/>
          </p:cNvSpPr>
          <p:nvPr>
            <p:ph type="ftr" sz="quarter" idx="11"/>
          </p:nvPr>
        </p:nvSpPr>
        <p:spPr/>
        <p:txBody>
          <a:bodyPr/>
          <a:lstStyle/>
          <a:p>
            <a:endParaRPr lang="en-IN"/>
          </a:p>
        </p:txBody>
      </p:sp>
      <p:sp>
        <p:nvSpPr>
          <p:cNvPr id="1048809" name="Slide Number Placeholder 4"/>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589" name="Date Placeholder 1"/>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590" name="Footer Placeholder 2"/>
          <p:cNvSpPr>
            <a:spLocks noGrp="1"/>
          </p:cNvSpPr>
          <p:nvPr>
            <p:ph type="ftr" sz="quarter" idx="11"/>
          </p:nvPr>
        </p:nvSpPr>
        <p:spPr/>
        <p:txBody>
          <a:bodyPr/>
          <a:lstStyle/>
          <a:p>
            <a:endParaRPr lang="en-IN"/>
          </a:p>
        </p:txBody>
      </p:sp>
      <p:sp>
        <p:nvSpPr>
          <p:cNvPr id="1048591" name="Slide Number Placeholder 3"/>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87"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1048788"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89"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1048790" name="Date Placeholder 4"/>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791" name="Footer Placeholder 5"/>
          <p:cNvSpPr>
            <a:spLocks noGrp="1"/>
          </p:cNvSpPr>
          <p:nvPr>
            <p:ph type="ftr" sz="quarter" idx="11"/>
          </p:nvPr>
        </p:nvSpPr>
        <p:spPr/>
        <p:txBody>
          <a:bodyPr/>
          <a:lstStyle/>
          <a:p>
            <a:endParaRPr lang="en-IN"/>
          </a:p>
        </p:txBody>
      </p:sp>
      <p:sp>
        <p:nvSpPr>
          <p:cNvPr id="1048792" name="Slide Number Placeholder 6"/>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849"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1048850"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851"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852" name="Date Placeholder 4"/>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853" name="Footer Placeholder 5"/>
          <p:cNvSpPr>
            <a:spLocks noGrp="1"/>
          </p:cNvSpPr>
          <p:nvPr>
            <p:ph type="ftr" sz="quarter" idx="11"/>
          </p:nvPr>
        </p:nvSpPr>
        <p:spPr/>
        <p:txBody>
          <a:bodyPr/>
          <a:lstStyle/>
          <a:p>
            <a:endParaRPr lang="en-IN"/>
          </a:p>
        </p:txBody>
      </p:sp>
      <p:sp>
        <p:nvSpPr>
          <p:cNvPr id="1048854" name="Slide Number Placeholder 6"/>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1048810"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1048811"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812" name="Date Placeholder 3"/>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813" name="Footer Placeholder 4"/>
          <p:cNvSpPr>
            <a:spLocks noGrp="1"/>
          </p:cNvSpPr>
          <p:nvPr>
            <p:ph type="ftr" sz="quarter" idx="11"/>
          </p:nvPr>
        </p:nvSpPr>
        <p:spPr/>
        <p:txBody>
          <a:bodyPr/>
          <a:lstStyle/>
          <a:p>
            <a:endParaRPr lang="en-IN"/>
          </a:p>
        </p:txBody>
      </p:sp>
      <p:sp>
        <p:nvSpPr>
          <p:cNvPr id="1048814" name="Slide Number Placeholder 5"/>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048861"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1048862"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lvl2pPr>
            <a:lvl3pPr marL="914400" indent="0">
              <a:buFontTx/>
              <a:buNone/>
            </a:lvl3pPr>
            <a:lvl4pPr marL="1371600" indent="0">
              <a:buFontTx/>
              <a:buNone/>
            </a:lvl4pPr>
            <a:lvl5pPr marL="1828800" indent="0">
              <a:buFontTx/>
              <a:buNone/>
            </a:lvl5pPr>
          </a:lstStyle>
          <a:p>
            <a:pPr lvl="0"/>
            <a:r>
              <a:rPr lang="en-US"/>
              <a:t>Click to edit Master text styles</a:t>
            </a:r>
          </a:p>
        </p:txBody>
      </p:sp>
      <p:sp>
        <p:nvSpPr>
          <p:cNvPr id="104886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864" name="Date Placeholder 3"/>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865" name="Footer Placeholder 4"/>
          <p:cNvSpPr>
            <a:spLocks noGrp="1"/>
          </p:cNvSpPr>
          <p:nvPr>
            <p:ph type="ftr" sz="quarter" idx="11"/>
          </p:nvPr>
        </p:nvSpPr>
        <p:spPr/>
        <p:txBody>
          <a:bodyPr/>
          <a:lstStyle/>
          <a:p>
            <a:endParaRPr lang="en-IN"/>
          </a:p>
        </p:txBody>
      </p:sp>
      <p:sp>
        <p:nvSpPr>
          <p:cNvPr id="1048866" name="Slide Number Placeholder 5"/>
          <p:cNvSpPr>
            <a:spLocks noGrp="1"/>
          </p:cNvSpPr>
          <p:nvPr>
            <p:ph type="sldNum" sz="quarter" idx="12"/>
          </p:nvPr>
        </p:nvSpPr>
        <p:spPr/>
        <p:txBody>
          <a:bodyPr/>
          <a:lstStyle/>
          <a:p>
            <a:fld id="{647F56E1-6267-4AA2-B705-FAF351CA89E5}" type="slidenum">
              <a:rPr lang="en-IN" smtClean="0"/>
              <a:pPr/>
              <a:t>‹#›</a:t>
            </a:fld>
            <a:endParaRPr lang="en-IN"/>
          </a:p>
        </p:txBody>
      </p:sp>
      <p:sp>
        <p:nvSpPr>
          <p:cNvPr id="1048867"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048868"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1048820"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1048821"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822" name="Date Placeholder 3"/>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823" name="Footer Placeholder 4"/>
          <p:cNvSpPr>
            <a:spLocks noGrp="1"/>
          </p:cNvSpPr>
          <p:nvPr>
            <p:ph type="ftr" sz="quarter" idx="11"/>
          </p:nvPr>
        </p:nvSpPr>
        <p:spPr/>
        <p:txBody>
          <a:bodyPr/>
          <a:lstStyle/>
          <a:p>
            <a:endParaRPr lang="en-IN"/>
          </a:p>
        </p:txBody>
      </p:sp>
      <p:sp>
        <p:nvSpPr>
          <p:cNvPr id="1048824" name="Slide Number Placeholder 5"/>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048869"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1048870"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lvl2pPr>
            <a:lvl3pPr marL="914400" indent="0">
              <a:buFontTx/>
              <a:buNone/>
            </a:lvl3pPr>
            <a:lvl4pPr marL="1371600" indent="0">
              <a:buFontTx/>
              <a:buNone/>
            </a:lvl4pPr>
            <a:lvl5pPr marL="1828800" indent="0">
              <a:buFontTx/>
              <a:buNone/>
            </a:lvl5pPr>
          </a:lstStyle>
          <a:p>
            <a:pPr lvl="0"/>
            <a:r>
              <a:rPr lang="en-US"/>
              <a:t>Click to edit Master text styles</a:t>
            </a:r>
          </a:p>
        </p:txBody>
      </p:sp>
      <p:sp>
        <p:nvSpPr>
          <p:cNvPr id="1048871"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872" name="Date Placeholder 3"/>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873" name="Footer Placeholder 4"/>
          <p:cNvSpPr>
            <a:spLocks noGrp="1"/>
          </p:cNvSpPr>
          <p:nvPr>
            <p:ph type="ftr" sz="quarter" idx="11"/>
          </p:nvPr>
        </p:nvSpPr>
        <p:spPr/>
        <p:txBody>
          <a:bodyPr/>
          <a:lstStyle/>
          <a:p>
            <a:endParaRPr lang="en-IN"/>
          </a:p>
        </p:txBody>
      </p:sp>
      <p:sp>
        <p:nvSpPr>
          <p:cNvPr id="1048874" name="Slide Number Placeholder 5"/>
          <p:cNvSpPr>
            <a:spLocks noGrp="1"/>
          </p:cNvSpPr>
          <p:nvPr>
            <p:ph type="sldNum" sz="quarter" idx="12"/>
          </p:nvPr>
        </p:nvSpPr>
        <p:spPr/>
        <p:txBody>
          <a:bodyPr/>
          <a:lstStyle/>
          <a:p>
            <a:fld id="{647F56E1-6267-4AA2-B705-FAF351CA89E5}" type="slidenum">
              <a:rPr lang="en-IN" smtClean="0"/>
              <a:pPr/>
              <a:t>‹#›</a:t>
            </a:fld>
            <a:endParaRPr lang="en-IN"/>
          </a:p>
        </p:txBody>
      </p:sp>
      <p:sp>
        <p:nvSpPr>
          <p:cNvPr id="1048875"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048876"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921"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1048922"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923" name="Date Placeholder 3"/>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924" name="Footer Placeholder 4"/>
          <p:cNvSpPr>
            <a:spLocks noGrp="1"/>
          </p:cNvSpPr>
          <p:nvPr>
            <p:ph type="ftr" sz="quarter" idx="11"/>
          </p:nvPr>
        </p:nvSpPr>
        <p:spPr/>
        <p:txBody>
          <a:bodyPr/>
          <a:lstStyle/>
          <a:p>
            <a:endParaRPr lang="en-IN"/>
          </a:p>
        </p:txBody>
      </p:sp>
      <p:sp>
        <p:nvSpPr>
          <p:cNvPr id="1048925" name="Slide Number Placeholder 5"/>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1048825"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1048826"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lvl2pPr>
            <a:lvl3pPr marL="914400" indent="0">
              <a:buFontTx/>
              <a:buNone/>
            </a:lvl3pPr>
            <a:lvl4pPr marL="1371600" indent="0">
              <a:buFontTx/>
              <a:buNone/>
            </a:lvl4pPr>
            <a:lvl5pPr marL="1828800" indent="0">
              <a:buFontTx/>
              <a:buNone/>
            </a:lvl5pPr>
          </a:lstStyle>
          <a:p>
            <a:pPr lvl="0"/>
            <a:r>
              <a:rPr lang="en-US"/>
              <a:t>Click to edit Master text styles</a:t>
            </a:r>
          </a:p>
        </p:txBody>
      </p:sp>
      <p:sp>
        <p:nvSpPr>
          <p:cNvPr id="1048827"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828" name="Date Placeholder 3"/>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829" name="Footer Placeholder 4"/>
          <p:cNvSpPr>
            <a:spLocks noGrp="1"/>
          </p:cNvSpPr>
          <p:nvPr>
            <p:ph type="ftr" sz="quarter" idx="11"/>
          </p:nvPr>
        </p:nvSpPr>
        <p:spPr/>
        <p:txBody>
          <a:bodyPr/>
          <a:lstStyle/>
          <a:p>
            <a:endParaRPr lang="en-IN"/>
          </a:p>
        </p:txBody>
      </p:sp>
      <p:sp>
        <p:nvSpPr>
          <p:cNvPr id="1048830" name="Slide Number Placeholder 5"/>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844" name="Title 1"/>
          <p:cNvSpPr>
            <a:spLocks noGrp="1"/>
          </p:cNvSpPr>
          <p:nvPr>
            <p:ph type="title"/>
          </p:nvPr>
        </p:nvSpPr>
        <p:spPr/>
        <p:txBody>
          <a:bodyPr/>
          <a:lstStyle/>
          <a:p>
            <a:r>
              <a:rPr lang="en-US"/>
              <a:t>Click to edit Master title style</a:t>
            </a:r>
            <a:endParaRPr lang="en-US" dirty="0"/>
          </a:p>
        </p:txBody>
      </p:sp>
      <p:sp>
        <p:nvSpPr>
          <p:cNvPr id="1048845"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846" name="Date Placeholder 3"/>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847" name="Footer Placeholder 4"/>
          <p:cNvSpPr>
            <a:spLocks noGrp="1"/>
          </p:cNvSpPr>
          <p:nvPr>
            <p:ph type="ftr" sz="quarter" idx="11"/>
          </p:nvPr>
        </p:nvSpPr>
        <p:spPr/>
        <p:txBody>
          <a:bodyPr/>
          <a:lstStyle/>
          <a:p>
            <a:endParaRPr lang="en-IN"/>
          </a:p>
        </p:txBody>
      </p:sp>
      <p:sp>
        <p:nvSpPr>
          <p:cNvPr id="1048848" name="Slide Number Placeholder 5"/>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793"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1048794"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95" name="Date Placeholder 3"/>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796" name="Footer Placeholder 4"/>
          <p:cNvSpPr>
            <a:spLocks noGrp="1"/>
          </p:cNvSpPr>
          <p:nvPr>
            <p:ph type="ftr" sz="quarter" idx="11"/>
          </p:nvPr>
        </p:nvSpPr>
        <p:spPr/>
        <p:txBody>
          <a:bodyPr/>
          <a:lstStyle/>
          <a:p>
            <a:endParaRPr lang="en-IN"/>
          </a:p>
        </p:txBody>
      </p:sp>
      <p:sp>
        <p:nvSpPr>
          <p:cNvPr id="1048797" name="Slide Number Placeholder 5"/>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2" name="Group 6"/>
          <p:cNvGrpSpPr/>
          <p:nvPr/>
        </p:nvGrpSpPr>
        <p:grpSpPr>
          <a:xfrm>
            <a:off x="0" y="-8467"/>
            <a:ext cx="12192000" cy="6866467"/>
            <a:chOff x="0" y="-8467"/>
            <a:chExt cx="12192000" cy="6866467"/>
          </a:xfrm>
        </p:grpSpPr>
        <p:cxnSp>
          <p:nvCxnSpPr>
            <p:cNvPr id="3145739" name="Straight Connector 31"/>
            <p:cNvCxnSpPr>
              <a:cxnSpLocks/>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45740" name="Straight Connector 20"/>
            <p:cNvCxnSpPr>
              <a:cxnSpLocks/>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9038"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9039"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9040"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9041"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9042"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9043"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9044"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9045"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49046"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1049047"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49048" name="Date Placeholder 3"/>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9049" name="Footer Placeholder 4"/>
          <p:cNvSpPr>
            <a:spLocks noGrp="1"/>
          </p:cNvSpPr>
          <p:nvPr>
            <p:ph type="ftr" sz="quarter" idx="11"/>
          </p:nvPr>
        </p:nvSpPr>
        <p:spPr/>
        <p:txBody>
          <a:bodyPr/>
          <a:lstStyle/>
          <a:p>
            <a:endParaRPr lang="en-IN"/>
          </a:p>
        </p:txBody>
      </p:sp>
      <p:sp>
        <p:nvSpPr>
          <p:cNvPr id="1049050" name="Slide Number Placeholder 5"/>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998"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1048999"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9000" name="Date Placeholder 3"/>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9001" name="Footer Placeholder 4"/>
          <p:cNvSpPr>
            <a:spLocks noGrp="1"/>
          </p:cNvSpPr>
          <p:nvPr>
            <p:ph type="ftr" sz="quarter" idx="11"/>
          </p:nvPr>
        </p:nvSpPr>
        <p:spPr/>
        <p:txBody>
          <a:bodyPr/>
          <a:lstStyle/>
          <a:p>
            <a:endParaRPr lang="en-IN"/>
          </a:p>
        </p:txBody>
      </p:sp>
      <p:sp>
        <p:nvSpPr>
          <p:cNvPr id="1049002" name="Slide Number Placeholder 5"/>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985"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1048986"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987" name="Date Placeholder 3"/>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988" name="Footer Placeholder 4"/>
          <p:cNvSpPr>
            <a:spLocks noGrp="1"/>
          </p:cNvSpPr>
          <p:nvPr>
            <p:ph type="ftr" sz="quarter" idx="11"/>
          </p:nvPr>
        </p:nvSpPr>
        <p:spPr/>
        <p:txBody>
          <a:bodyPr/>
          <a:lstStyle/>
          <a:p>
            <a:endParaRPr lang="en-IN"/>
          </a:p>
        </p:txBody>
      </p:sp>
      <p:sp>
        <p:nvSpPr>
          <p:cNvPr id="1048989" name="Slide Number Placeholder 5"/>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9026" name="Title 1"/>
          <p:cNvSpPr>
            <a:spLocks noGrp="1"/>
          </p:cNvSpPr>
          <p:nvPr>
            <p:ph type="title"/>
          </p:nvPr>
        </p:nvSpPr>
        <p:spPr/>
        <p:txBody>
          <a:bodyPr/>
          <a:lstStyle/>
          <a:p>
            <a:r>
              <a:rPr lang="en-US"/>
              <a:t>Click to edit Master title style</a:t>
            </a:r>
            <a:endParaRPr lang="en-US" dirty="0"/>
          </a:p>
        </p:txBody>
      </p:sp>
      <p:sp>
        <p:nvSpPr>
          <p:cNvPr id="1049027"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9028"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9029" name="Date Placeholder 4"/>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9030" name="Footer Placeholder 5"/>
          <p:cNvSpPr>
            <a:spLocks noGrp="1"/>
          </p:cNvSpPr>
          <p:nvPr>
            <p:ph type="ftr" sz="quarter" idx="11"/>
          </p:nvPr>
        </p:nvSpPr>
        <p:spPr/>
        <p:txBody>
          <a:bodyPr/>
          <a:lstStyle/>
          <a:p>
            <a:endParaRPr lang="en-IN"/>
          </a:p>
        </p:txBody>
      </p:sp>
      <p:sp>
        <p:nvSpPr>
          <p:cNvPr id="1049031" name="Slide Number Placeholder 6"/>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990" name="Title 1"/>
          <p:cNvSpPr>
            <a:spLocks noGrp="1"/>
          </p:cNvSpPr>
          <p:nvPr>
            <p:ph type="title"/>
          </p:nvPr>
        </p:nvSpPr>
        <p:spPr/>
        <p:txBody>
          <a:bodyPr/>
          <a:lstStyle/>
          <a:p>
            <a:r>
              <a:rPr lang="en-US"/>
              <a:t>Click to edit Master title style</a:t>
            </a:r>
            <a:endParaRPr lang="en-US" dirty="0"/>
          </a:p>
        </p:txBody>
      </p:sp>
      <p:sp>
        <p:nvSpPr>
          <p:cNvPr id="1048991"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992"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93"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994"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95" name="Date Placeholder 6"/>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996" name="Footer Placeholder 7"/>
          <p:cNvSpPr>
            <a:spLocks noGrp="1"/>
          </p:cNvSpPr>
          <p:nvPr>
            <p:ph type="ftr" sz="quarter" idx="11"/>
          </p:nvPr>
        </p:nvSpPr>
        <p:spPr/>
        <p:txBody>
          <a:bodyPr/>
          <a:lstStyle/>
          <a:p>
            <a:endParaRPr lang="en-IN"/>
          </a:p>
        </p:txBody>
      </p:sp>
      <p:sp>
        <p:nvSpPr>
          <p:cNvPr id="1048997" name="Slide Number Placeholder 8"/>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902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1049023" name="Date Placeholder 2"/>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9024" name="Footer Placeholder 3"/>
          <p:cNvSpPr>
            <a:spLocks noGrp="1"/>
          </p:cNvSpPr>
          <p:nvPr>
            <p:ph type="ftr" sz="quarter" idx="11"/>
          </p:nvPr>
        </p:nvSpPr>
        <p:spPr/>
        <p:txBody>
          <a:bodyPr/>
          <a:lstStyle/>
          <a:p>
            <a:endParaRPr lang="en-IN"/>
          </a:p>
        </p:txBody>
      </p:sp>
      <p:sp>
        <p:nvSpPr>
          <p:cNvPr id="1049025" name="Slide Number Placeholder 4"/>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40" name="Date Placeholder 1"/>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641" name="Footer Placeholder 2"/>
          <p:cNvSpPr>
            <a:spLocks noGrp="1"/>
          </p:cNvSpPr>
          <p:nvPr>
            <p:ph type="ftr" sz="quarter" idx="11"/>
          </p:nvPr>
        </p:nvSpPr>
        <p:spPr/>
        <p:txBody>
          <a:bodyPr/>
          <a:lstStyle/>
          <a:p>
            <a:endParaRPr lang="en-IN"/>
          </a:p>
        </p:txBody>
      </p:sp>
      <p:sp>
        <p:nvSpPr>
          <p:cNvPr id="1048642" name="Slide Number Placeholder 3"/>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949" name="Title 1"/>
          <p:cNvSpPr>
            <a:spLocks noGrp="1"/>
          </p:cNvSpPr>
          <p:nvPr>
            <p:ph type="title"/>
          </p:nvPr>
        </p:nvSpPr>
        <p:spPr/>
        <p:txBody>
          <a:bodyPr/>
          <a:lstStyle/>
          <a:p>
            <a:r>
              <a:rPr lang="en-US"/>
              <a:t>Click to edit Master title style</a:t>
            </a:r>
            <a:endParaRPr lang="en-US" dirty="0"/>
          </a:p>
        </p:txBody>
      </p:sp>
      <p:sp>
        <p:nvSpPr>
          <p:cNvPr id="1048950"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51"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52" name="Date Placeholder 4"/>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953" name="Footer Placeholder 5"/>
          <p:cNvSpPr>
            <a:spLocks noGrp="1"/>
          </p:cNvSpPr>
          <p:nvPr>
            <p:ph type="ftr" sz="quarter" idx="11"/>
          </p:nvPr>
        </p:nvSpPr>
        <p:spPr/>
        <p:txBody>
          <a:bodyPr/>
          <a:lstStyle/>
          <a:p>
            <a:endParaRPr lang="en-IN"/>
          </a:p>
        </p:txBody>
      </p:sp>
      <p:sp>
        <p:nvSpPr>
          <p:cNvPr id="1048954" name="Slide Number Placeholder 6"/>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903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104903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903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1049035" name="Date Placeholder 4"/>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9036" name="Footer Placeholder 5"/>
          <p:cNvSpPr>
            <a:spLocks noGrp="1"/>
          </p:cNvSpPr>
          <p:nvPr>
            <p:ph type="ftr" sz="quarter" idx="11"/>
          </p:nvPr>
        </p:nvSpPr>
        <p:spPr/>
        <p:txBody>
          <a:bodyPr/>
          <a:lstStyle/>
          <a:p>
            <a:endParaRPr lang="en-IN"/>
          </a:p>
        </p:txBody>
      </p:sp>
      <p:sp>
        <p:nvSpPr>
          <p:cNvPr id="1049037" name="Slide Number Placeholder 6"/>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9011"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1049012"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9013"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9014" name="Date Placeholder 4"/>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9015" name="Footer Placeholder 5"/>
          <p:cNvSpPr>
            <a:spLocks noGrp="1"/>
          </p:cNvSpPr>
          <p:nvPr>
            <p:ph type="ftr" sz="quarter" idx="11"/>
          </p:nvPr>
        </p:nvSpPr>
        <p:spPr/>
        <p:txBody>
          <a:bodyPr/>
          <a:lstStyle/>
          <a:p>
            <a:endParaRPr lang="en-IN"/>
          </a:p>
        </p:txBody>
      </p:sp>
      <p:sp>
        <p:nvSpPr>
          <p:cNvPr id="1049016" name="Slide Number Placeholder 6"/>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104906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104906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9064" name="Date Placeholder 3"/>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9065" name="Footer Placeholder 4"/>
          <p:cNvSpPr>
            <a:spLocks noGrp="1"/>
          </p:cNvSpPr>
          <p:nvPr>
            <p:ph type="ftr" sz="quarter" idx="11"/>
          </p:nvPr>
        </p:nvSpPr>
        <p:spPr/>
        <p:txBody>
          <a:bodyPr/>
          <a:lstStyle/>
          <a:p>
            <a:endParaRPr lang="en-IN"/>
          </a:p>
        </p:txBody>
      </p:sp>
      <p:sp>
        <p:nvSpPr>
          <p:cNvPr id="1049066" name="Slide Number Placeholder 5"/>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04897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104897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lvl2pPr>
            <a:lvl3pPr marL="914400" indent="0">
              <a:buFontTx/>
              <a:buNone/>
            </a:lvl3pPr>
            <a:lvl4pPr marL="1371600" indent="0">
              <a:buFontTx/>
              <a:buNone/>
            </a:lvl4pPr>
            <a:lvl5pPr marL="1828800" indent="0">
              <a:buFontTx/>
              <a:buNone/>
            </a:lvl5pPr>
          </a:lstStyle>
          <a:p>
            <a:pPr lvl="0"/>
            <a:r>
              <a:rPr lang="en-US"/>
              <a:t>Click to edit Master text styles</a:t>
            </a:r>
          </a:p>
        </p:txBody>
      </p:sp>
      <p:sp>
        <p:nvSpPr>
          <p:cNvPr id="1048974"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975" name="Date Placeholder 3"/>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976" name="Footer Placeholder 4"/>
          <p:cNvSpPr>
            <a:spLocks noGrp="1"/>
          </p:cNvSpPr>
          <p:nvPr>
            <p:ph type="ftr" sz="quarter" idx="11"/>
          </p:nvPr>
        </p:nvSpPr>
        <p:spPr/>
        <p:txBody>
          <a:bodyPr/>
          <a:lstStyle/>
          <a:p>
            <a:endParaRPr lang="en-IN"/>
          </a:p>
        </p:txBody>
      </p:sp>
      <p:sp>
        <p:nvSpPr>
          <p:cNvPr id="1048977" name="Slide Number Placeholder 5"/>
          <p:cNvSpPr>
            <a:spLocks noGrp="1"/>
          </p:cNvSpPr>
          <p:nvPr>
            <p:ph type="sldNum" sz="quarter" idx="12"/>
          </p:nvPr>
        </p:nvSpPr>
        <p:spPr/>
        <p:txBody>
          <a:bodyPr/>
          <a:lstStyle/>
          <a:p>
            <a:fld id="{647F56E1-6267-4AA2-B705-FAF351CA89E5}" type="slidenum">
              <a:rPr lang="en-IN" smtClean="0"/>
              <a:pPr/>
              <a:t>‹#›</a:t>
            </a:fld>
            <a:endParaRPr lang="en-IN"/>
          </a:p>
        </p:txBody>
      </p:sp>
      <p:sp>
        <p:nvSpPr>
          <p:cNvPr id="1048978"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1048979"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1049057"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1049058"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9059" name="Date Placeholder 3"/>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9060" name="Footer Placeholder 4"/>
          <p:cNvSpPr>
            <a:spLocks noGrp="1"/>
          </p:cNvSpPr>
          <p:nvPr>
            <p:ph type="ftr" sz="quarter" idx="11"/>
          </p:nvPr>
        </p:nvSpPr>
        <p:spPr/>
        <p:txBody>
          <a:bodyPr/>
          <a:lstStyle/>
          <a:p>
            <a:endParaRPr lang="en-IN"/>
          </a:p>
        </p:txBody>
      </p:sp>
      <p:sp>
        <p:nvSpPr>
          <p:cNvPr id="1049061" name="Slide Number Placeholder 5"/>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049003"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1049004"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lvl2pPr>
            <a:lvl3pPr marL="914400" indent="0">
              <a:buFontTx/>
              <a:buNone/>
            </a:lvl3pPr>
            <a:lvl4pPr marL="1371600" indent="0">
              <a:buFontTx/>
              <a:buNone/>
            </a:lvl4pPr>
            <a:lvl5pPr marL="1828800" indent="0">
              <a:buFontTx/>
              <a:buNone/>
            </a:lvl5pPr>
          </a:lstStyle>
          <a:p>
            <a:pPr lvl="0"/>
            <a:r>
              <a:rPr lang="en-US"/>
              <a:t>Click to edit Master text styles</a:t>
            </a:r>
          </a:p>
        </p:txBody>
      </p:sp>
      <p:sp>
        <p:nvSpPr>
          <p:cNvPr id="1049005"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9006" name="Date Placeholder 3"/>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9007" name="Footer Placeholder 4"/>
          <p:cNvSpPr>
            <a:spLocks noGrp="1"/>
          </p:cNvSpPr>
          <p:nvPr>
            <p:ph type="ftr" sz="quarter" idx="11"/>
          </p:nvPr>
        </p:nvSpPr>
        <p:spPr/>
        <p:txBody>
          <a:bodyPr/>
          <a:lstStyle/>
          <a:p>
            <a:endParaRPr lang="en-IN"/>
          </a:p>
        </p:txBody>
      </p:sp>
      <p:sp>
        <p:nvSpPr>
          <p:cNvPr id="1049008" name="Slide Number Placeholder 5"/>
          <p:cNvSpPr>
            <a:spLocks noGrp="1"/>
          </p:cNvSpPr>
          <p:nvPr>
            <p:ph type="sldNum" sz="quarter" idx="12"/>
          </p:nvPr>
        </p:nvSpPr>
        <p:spPr/>
        <p:txBody>
          <a:bodyPr/>
          <a:lstStyle/>
          <a:p>
            <a:fld id="{647F56E1-6267-4AA2-B705-FAF351CA89E5}" type="slidenum">
              <a:rPr lang="en-IN" smtClean="0"/>
              <a:pPr/>
              <a:t>‹#›</a:t>
            </a:fld>
            <a:endParaRPr lang="en-IN"/>
          </a:p>
        </p:txBody>
      </p:sp>
      <p:sp>
        <p:nvSpPr>
          <p:cNvPr id="1049009"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1049010"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1049051"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1049052"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lvl2pPr>
            <a:lvl3pPr marL="914400" indent="0">
              <a:buFontTx/>
              <a:buNone/>
            </a:lvl3pPr>
            <a:lvl4pPr marL="1371600" indent="0">
              <a:buFontTx/>
              <a:buNone/>
            </a:lvl4pPr>
            <a:lvl5pPr marL="1828800" indent="0">
              <a:buFontTx/>
              <a:buNone/>
            </a:lvl5pPr>
          </a:lstStyle>
          <a:p>
            <a:pPr lvl="0"/>
            <a:r>
              <a:rPr lang="en-US"/>
              <a:t>Click to edit Master text styles</a:t>
            </a:r>
          </a:p>
        </p:txBody>
      </p:sp>
      <p:sp>
        <p:nvSpPr>
          <p:cNvPr id="104905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9054" name="Date Placeholder 3"/>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9055" name="Footer Placeholder 4"/>
          <p:cNvSpPr>
            <a:spLocks noGrp="1"/>
          </p:cNvSpPr>
          <p:nvPr>
            <p:ph type="ftr" sz="quarter" idx="11"/>
          </p:nvPr>
        </p:nvSpPr>
        <p:spPr/>
        <p:txBody>
          <a:bodyPr/>
          <a:lstStyle/>
          <a:p>
            <a:endParaRPr lang="en-IN"/>
          </a:p>
        </p:txBody>
      </p:sp>
      <p:sp>
        <p:nvSpPr>
          <p:cNvPr id="1049056" name="Slide Number Placeholder 5"/>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9017" name="Title 1"/>
          <p:cNvSpPr>
            <a:spLocks noGrp="1"/>
          </p:cNvSpPr>
          <p:nvPr>
            <p:ph type="title"/>
          </p:nvPr>
        </p:nvSpPr>
        <p:spPr/>
        <p:txBody>
          <a:bodyPr/>
          <a:lstStyle/>
          <a:p>
            <a:r>
              <a:rPr lang="en-US"/>
              <a:t>Click to edit Master title style</a:t>
            </a:r>
            <a:endParaRPr lang="en-US" dirty="0"/>
          </a:p>
        </p:txBody>
      </p:sp>
      <p:sp>
        <p:nvSpPr>
          <p:cNvPr id="1049018"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9019" name="Date Placeholder 3"/>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9020" name="Footer Placeholder 4"/>
          <p:cNvSpPr>
            <a:spLocks noGrp="1"/>
          </p:cNvSpPr>
          <p:nvPr>
            <p:ph type="ftr" sz="quarter" idx="11"/>
          </p:nvPr>
        </p:nvSpPr>
        <p:spPr/>
        <p:txBody>
          <a:bodyPr/>
          <a:lstStyle/>
          <a:p>
            <a:endParaRPr lang="en-IN"/>
          </a:p>
        </p:txBody>
      </p:sp>
      <p:sp>
        <p:nvSpPr>
          <p:cNvPr id="1049021" name="Slide Number Placeholder 5"/>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980"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1048981"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82" name="Date Placeholder 3"/>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983" name="Footer Placeholder 4"/>
          <p:cNvSpPr>
            <a:spLocks noGrp="1"/>
          </p:cNvSpPr>
          <p:nvPr>
            <p:ph type="ftr" sz="quarter" idx="11"/>
          </p:nvPr>
        </p:nvSpPr>
        <p:spPr/>
        <p:txBody>
          <a:bodyPr/>
          <a:lstStyle/>
          <a:p>
            <a:endParaRPr lang="en-IN"/>
          </a:p>
        </p:txBody>
      </p:sp>
      <p:sp>
        <p:nvSpPr>
          <p:cNvPr id="1048984" name="Slide Number Placeholder 5"/>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907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104907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1049074" name="Date Placeholder 3"/>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9075" name="Footer Placeholder 4"/>
          <p:cNvSpPr>
            <a:spLocks noGrp="1"/>
          </p:cNvSpPr>
          <p:nvPr>
            <p:ph type="ftr" sz="quarter" idx="11"/>
          </p:nvPr>
        </p:nvSpPr>
        <p:spPr/>
        <p:txBody>
          <a:bodyPr/>
          <a:lstStyle/>
          <a:p>
            <a:endParaRPr lang="en-IN"/>
          </a:p>
        </p:txBody>
      </p:sp>
      <p:sp>
        <p:nvSpPr>
          <p:cNvPr id="1049076" name="Slide Number Placeholder 5"/>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926" name="Title 1"/>
          <p:cNvSpPr>
            <a:spLocks noGrp="1"/>
          </p:cNvSpPr>
          <p:nvPr>
            <p:ph type="title"/>
          </p:nvPr>
        </p:nvSpPr>
        <p:spPr/>
        <p:txBody>
          <a:bodyPr/>
          <a:lstStyle/>
          <a:p>
            <a:r>
              <a:rPr lang="en-US"/>
              <a:t>Click to edit Master title style</a:t>
            </a:r>
            <a:endParaRPr lang="en-US" dirty="0"/>
          </a:p>
        </p:txBody>
      </p:sp>
      <p:sp>
        <p:nvSpPr>
          <p:cNvPr id="1048927"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928"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29"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930"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31" name="Date Placeholder 6"/>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932" name="Footer Placeholder 7"/>
          <p:cNvSpPr>
            <a:spLocks noGrp="1"/>
          </p:cNvSpPr>
          <p:nvPr>
            <p:ph type="ftr" sz="quarter" idx="11"/>
          </p:nvPr>
        </p:nvSpPr>
        <p:spPr/>
        <p:txBody>
          <a:bodyPr/>
          <a:lstStyle/>
          <a:p>
            <a:endParaRPr lang="en-IN"/>
          </a:p>
        </p:txBody>
      </p:sp>
      <p:sp>
        <p:nvSpPr>
          <p:cNvPr id="1048933" name="Slide Number Placeholder 8"/>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9067" name="Title 1"/>
          <p:cNvSpPr>
            <a:spLocks noGrp="1"/>
          </p:cNvSpPr>
          <p:nvPr>
            <p:ph type="title"/>
          </p:nvPr>
        </p:nvSpPr>
        <p:spPr/>
        <p:txBody>
          <a:bodyPr/>
          <a:lstStyle/>
          <a:p>
            <a:r>
              <a:rPr lang="en-US"/>
              <a:t>Click to edit Master title style</a:t>
            </a:r>
            <a:endParaRPr lang="en-IN"/>
          </a:p>
        </p:txBody>
      </p:sp>
      <p:sp>
        <p:nvSpPr>
          <p:cNvPr id="1049068"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069" name="Date Placeholder 3"/>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9070" name="Footer Placeholder 4"/>
          <p:cNvSpPr>
            <a:spLocks noGrp="1"/>
          </p:cNvSpPr>
          <p:nvPr>
            <p:ph type="ftr" sz="quarter" idx="11"/>
          </p:nvPr>
        </p:nvSpPr>
        <p:spPr/>
        <p:txBody>
          <a:bodyPr/>
          <a:lstStyle/>
          <a:p>
            <a:endParaRPr lang="en-IN"/>
          </a:p>
        </p:txBody>
      </p:sp>
      <p:sp>
        <p:nvSpPr>
          <p:cNvPr id="1049071" name="Slide Number Placeholder 5"/>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9096"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1049097"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49098" name="Date Placeholder 3"/>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9099" name="Footer Placeholder 4"/>
          <p:cNvSpPr>
            <a:spLocks noGrp="1"/>
          </p:cNvSpPr>
          <p:nvPr>
            <p:ph type="ftr" sz="quarter" idx="11"/>
          </p:nvPr>
        </p:nvSpPr>
        <p:spPr/>
        <p:txBody>
          <a:bodyPr/>
          <a:lstStyle/>
          <a:p>
            <a:endParaRPr lang="en-IN"/>
          </a:p>
        </p:txBody>
      </p:sp>
      <p:sp>
        <p:nvSpPr>
          <p:cNvPr id="1049100" name="Slide Number Placeholder 5"/>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9077" name="Title 1"/>
          <p:cNvSpPr>
            <a:spLocks noGrp="1"/>
          </p:cNvSpPr>
          <p:nvPr>
            <p:ph type="title"/>
          </p:nvPr>
        </p:nvSpPr>
        <p:spPr/>
        <p:txBody>
          <a:bodyPr/>
          <a:lstStyle/>
          <a:p>
            <a:r>
              <a:rPr lang="en-US"/>
              <a:t>Click to edit Master title style</a:t>
            </a:r>
            <a:endParaRPr lang="en-IN"/>
          </a:p>
        </p:txBody>
      </p:sp>
      <p:sp>
        <p:nvSpPr>
          <p:cNvPr id="1049078"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079"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080" name="Date Placeholder 4"/>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9081" name="Footer Placeholder 5"/>
          <p:cNvSpPr>
            <a:spLocks noGrp="1"/>
          </p:cNvSpPr>
          <p:nvPr>
            <p:ph type="ftr" sz="quarter" idx="11"/>
          </p:nvPr>
        </p:nvSpPr>
        <p:spPr/>
        <p:txBody>
          <a:bodyPr/>
          <a:lstStyle/>
          <a:p>
            <a:endParaRPr lang="en-IN"/>
          </a:p>
        </p:txBody>
      </p:sp>
      <p:sp>
        <p:nvSpPr>
          <p:cNvPr id="1049082" name="Slide Number Placeholder 6"/>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9088"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1049089"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9090"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091"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9092"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093" name="Date Placeholder 6"/>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9094" name="Footer Placeholder 7"/>
          <p:cNvSpPr>
            <a:spLocks noGrp="1"/>
          </p:cNvSpPr>
          <p:nvPr>
            <p:ph type="ftr" sz="quarter" idx="11"/>
          </p:nvPr>
        </p:nvSpPr>
        <p:spPr/>
        <p:txBody>
          <a:bodyPr/>
          <a:lstStyle/>
          <a:p>
            <a:endParaRPr lang="en-IN"/>
          </a:p>
        </p:txBody>
      </p:sp>
      <p:sp>
        <p:nvSpPr>
          <p:cNvPr id="1049095" name="Slide Number Placeholder 8"/>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9106" name="Title 1"/>
          <p:cNvSpPr>
            <a:spLocks noGrp="1"/>
          </p:cNvSpPr>
          <p:nvPr>
            <p:ph type="title"/>
          </p:nvPr>
        </p:nvSpPr>
        <p:spPr/>
        <p:txBody>
          <a:bodyPr/>
          <a:lstStyle/>
          <a:p>
            <a:r>
              <a:rPr lang="en-US"/>
              <a:t>Click to edit Master title style</a:t>
            </a:r>
            <a:endParaRPr lang="en-IN"/>
          </a:p>
        </p:txBody>
      </p:sp>
      <p:sp>
        <p:nvSpPr>
          <p:cNvPr id="1049107" name="Date Placeholder 2"/>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9108" name="Footer Placeholder 3"/>
          <p:cNvSpPr>
            <a:spLocks noGrp="1"/>
          </p:cNvSpPr>
          <p:nvPr>
            <p:ph type="ftr" sz="quarter" idx="11"/>
          </p:nvPr>
        </p:nvSpPr>
        <p:spPr/>
        <p:txBody>
          <a:bodyPr/>
          <a:lstStyle/>
          <a:p>
            <a:endParaRPr lang="en-IN"/>
          </a:p>
        </p:txBody>
      </p:sp>
      <p:sp>
        <p:nvSpPr>
          <p:cNvPr id="1049109" name="Slide Number Placeholder 4"/>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599" name="Date Placeholder 1"/>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600" name="Footer Placeholder 2"/>
          <p:cNvSpPr>
            <a:spLocks noGrp="1"/>
          </p:cNvSpPr>
          <p:nvPr>
            <p:ph type="ftr" sz="quarter" idx="11"/>
          </p:nvPr>
        </p:nvSpPr>
        <p:spPr/>
        <p:txBody>
          <a:bodyPr/>
          <a:lstStyle/>
          <a:p>
            <a:endParaRPr lang="en-IN"/>
          </a:p>
        </p:txBody>
      </p:sp>
      <p:sp>
        <p:nvSpPr>
          <p:cNvPr id="1048601" name="Slide Number Placeholder 3"/>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9116"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1049117"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118"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9119" name="Date Placeholder 4"/>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9120" name="Footer Placeholder 5"/>
          <p:cNvSpPr>
            <a:spLocks noGrp="1"/>
          </p:cNvSpPr>
          <p:nvPr>
            <p:ph type="ftr" sz="quarter" idx="11"/>
          </p:nvPr>
        </p:nvSpPr>
        <p:spPr/>
        <p:txBody>
          <a:bodyPr/>
          <a:lstStyle/>
          <a:p>
            <a:endParaRPr lang="en-IN"/>
          </a:p>
        </p:txBody>
      </p:sp>
      <p:sp>
        <p:nvSpPr>
          <p:cNvPr id="1049121" name="Slide Number Placeholder 6"/>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9110"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1049111"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1049112"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9113" name="Date Placeholder 4"/>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9114" name="Footer Placeholder 5"/>
          <p:cNvSpPr>
            <a:spLocks noGrp="1"/>
          </p:cNvSpPr>
          <p:nvPr>
            <p:ph type="ftr" sz="quarter" idx="11"/>
          </p:nvPr>
        </p:nvSpPr>
        <p:spPr/>
        <p:txBody>
          <a:bodyPr/>
          <a:lstStyle/>
          <a:p>
            <a:endParaRPr lang="en-IN"/>
          </a:p>
        </p:txBody>
      </p:sp>
      <p:sp>
        <p:nvSpPr>
          <p:cNvPr id="1049115" name="Slide Number Placeholder 6"/>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9083" name="Title 1"/>
          <p:cNvSpPr>
            <a:spLocks noGrp="1"/>
          </p:cNvSpPr>
          <p:nvPr>
            <p:ph type="title"/>
          </p:nvPr>
        </p:nvSpPr>
        <p:spPr/>
        <p:txBody>
          <a:bodyPr/>
          <a:lstStyle/>
          <a:p>
            <a:r>
              <a:rPr lang="en-US"/>
              <a:t>Click to edit Master title style</a:t>
            </a:r>
            <a:endParaRPr lang="en-IN"/>
          </a:p>
        </p:txBody>
      </p:sp>
      <p:sp>
        <p:nvSpPr>
          <p:cNvPr id="1049084"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085" name="Date Placeholder 3"/>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9086" name="Footer Placeholder 4"/>
          <p:cNvSpPr>
            <a:spLocks noGrp="1"/>
          </p:cNvSpPr>
          <p:nvPr>
            <p:ph type="ftr" sz="quarter" idx="11"/>
          </p:nvPr>
        </p:nvSpPr>
        <p:spPr/>
        <p:txBody>
          <a:bodyPr/>
          <a:lstStyle/>
          <a:p>
            <a:endParaRPr lang="en-IN"/>
          </a:p>
        </p:txBody>
      </p:sp>
      <p:sp>
        <p:nvSpPr>
          <p:cNvPr id="1049087" name="Slide Number Placeholder 5"/>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9101"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1049102"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9103" name="Date Placeholder 3"/>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9104" name="Footer Placeholder 4"/>
          <p:cNvSpPr>
            <a:spLocks noGrp="1"/>
          </p:cNvSpPr>
          <p:nvPr>
            <p:ph type="ftr" sz="quarter" idx="11"/>
          </p:nvPr>
        </p:nvSpPr>
        <p:spPr/>
        <p:txBody>
          <a:bodyPr/>
          <a:lstStyle/>
          <a:p>
            <a:endParaRPr lang="en-IN"/>
          </a:p>
        </p:txBody>
      </p:sp>
      <p:sp>
        <p:nvSpPr>
          <p:cNvPr id="1049105" name="Slide Number Placeholder 5"/>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890"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1048891" name="Date Placeholder 2"/>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892" name="Footer Placeholder 3"/>
          <p:cNvSpPr>
            <a:spLocks noGrp="1"/>
          </p:cNvSpPr>
          <p:nvPr>
            <p:ph type="ftr" sz="quarter" idx="11"/>
          </p:nvPr>
        </p:nvSpPr>
        <p:spPr/>
        <p:txBody>
          <a:bodyPr/>
          <a:lstStyle/>
          <a:p>
            <a:endParaRPr lang="en-IN"/>
          </a:p>
        </p:txBody>
      </p:sp>
      <p:sp>
        <p:nvSpPr>
          <p:cNvPr id="1048893" name="Slide Number Placeholder 4"/>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97171" name="Picture 6" descr="Droplets-HD-Title-R1d.png"/>
          <p:cNvPicPr>
            <a:picLocks noChangeAspect="1"/>
          </p:cNvPicPr>
          <p:nvPr/>
        </p:nvPicPr>
        <p:blipFill>
          <a:blip r:embed="rId2"/>
          <a:stretch>
            <a:fillRect/>
          </a:stretch>
        </p:blipFill>
        <p:spPr>
          <a:xfrm>
            <a:off x="0" y="0"/>
            <a:ext cx="12192000" cy="6858000"/>
          </a:xfrm>
          <a:prstGeom prst="rect">
            <a:avLst/>
          </a:prstGeom>
        </p:spPr>
      </p:pic>
      <p:sp>
        <p:nvSpPr>
          <p:cNvPr id="1048696"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1048697"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48698" name="Date Placeholder 3"/>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699" name="Footer Placeholder 4"/>
          <p:cNvSpPr>
            <a:spLocks noGrp="1"/>
          </p:cNvSpPr>
          <p:nvPr>
            <p:ph type="ftr" sz="quarter" idx="11"/>
          </p:nvPr>
        </p:nvSpPr>
        <p:spPr/>
        <p:txBody>
          <a:bodyPr/>
          <a:lstStyle/>
          <a:p>
            <a:endParaRPr lang="en-IN"/>
          </a:p>
        </p:txBody>
      </p:sp>
      <p:sp>
        <p:nvSpPr>
          <p:cNvPr id="1048700" name="Slide Number Placeholder 5"/>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097181" name="Picture 2"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758" name="Title 1"/>
          <p:cNvSpPr>
            <a:spLocks noGrp="1"/>
          </p:cNvSpPr>
          <p:nvPr>
            <p:ph type="title"/>
          </p:nvPr>
        </p:nvSpPr>
        <p:spPr/>
        <p:txBody>
          <a:bodyPr/>
          <a:lstStyle/>
          <a:p>
            <a:r>
              <a:rPr lang="en-US"/>
              <a:t>Click to edit Master title style</a:t>
            </a:r>
            <a:endParaRPr lang="en-US" dirty="0"/>
          </a:p>
        </p:txBody>
      </p:sp>
      <p:sp>
        <p:nvSpPr>
          <p:cNvPr id="1048759"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60" name="Date Placeholder 3"/>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761" name="Footer Placeholder 4"/>
          <p:cNvSpPr>
            <a:spLocks noGrp="1"/>
          </p:cNvSpPr>
          <p:nvPr>
            <p:ph type="ftr" sz="quarter" idx="11"/>
          </p:nvPr>
        </p:nvSpPr>
        <p:spPr/>
        <p:txBody>
          <a:bodyPr/>
          <a:lstStyle/>
          <a:p>
            <a:endParaRPr lang="en-IN"/>
          </a:p>
        </p:txBody>
      </p:sp>
      <p:sp>
        <p:nvSpPr>
          <p:cNvPr id="1048762" name="Slide Number Placeholder 5"/>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97172" name="Picture 8"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701"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1048702"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48703" name="Date Placeholder 3"/>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704" name="Footer Placeholder 4"/>
          <p:cNvSpPr>
            <a:spLocks noGrp="1"/>
          </p:cNvSpPr>
          <p:nvPr>
            <p:ph type="ftr" sz="quarter" idx="11"/>
          </p:nvPr>
        </p:nvSpPr>
        <p:spPr/>
        <p:txBody>
          <a:bodyPr/>
          <a:lstStyle/>
          <a:p>
            <a:endParaRPr lang="en-IN"/>
          </a:p>
        </p:txBody>
      </p:sp>
      <p:sp>
        <p:nvSpPr>
          <p:cNvPr id="1048705" name="Slide Number Placeholder 5"/>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2097179" name="Picture 9"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739"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048740"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41"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42" name="Date Placeholder 4"/>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743" name="Footer Placeholder 5"/>
          <p:cNvSpPr>
            <a:spLocks noGrp="1"/>
          </p:cNvSpPr>
          <p:nvPr>
            <p:ph type="ftr" sz="quarter" idx="11"/>
          </p:nvPr>
        </p:nvSpPr>
        <p:spPr/>
        <p:txBody>
          <a:bodyPr/>
          <a:lstStyle/>
          <a:p>
            <a:endParaRPr lang="en-IN"/>
          </a:p>
        </p:txBody>
      </p:sp>
      <p:sp>
        <p:nvSpPr>
          <p:cNvPr id="1048744" name="Slide Number Placeholder 6"/>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97182" name="Picture 14"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763"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048764"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65"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66"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67"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68" name="Date Placeholder 6"/>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769" name="Footer Placeholder 7"/>
          <p:cNvSpPr>
            <a:spLocks noGrp="1"/>
          </p:cNvSpPr>
          <p:nvPr>
            <p:ph type="ftr" sz="quarter" idx="11"/>
          </p:nvPr>
        </p:nvSpPr>
        <p:spPr/>
        <p:txBody>
          <a:bodyPr/>
          <a:lstStyle/>
          <a:p>
            <a:endParaRPr lang="en-IN"/>
          </a:p>
        </p:txBody>
      </p:sp>
      <p:sp>
        <p:nvSpPr>
          <p:cNvPr id="1048770" name="Slide Number Placeholder 8"/>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2097175" name="Picture 7"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716" name="Title 1"/>
          <p:cNvSpPr>
            <a:spLocks noGrp="1"/>
          </p:cNvSpPr>
          <p:nvPr>
            <p:ph type="title"/>
          </p:nvPr>
        </p:nvSpPr>
        <p:spPr/>
        <p:txBody>
          <a:bodyPr/>
          <a:lstStyle/>
          <a:p>
            <a:r>
              <a:rPr lang="en-US"/>
              <a:t>Click to edit Master title style</a:t>
            </a:r>
            <a:endParaRPr lang="en-US" dirty="0"/>
          </a:p>
        </p:txBody>
      </p:sp>
      <p:sp>
        <p:nvSpPr>
          <p:cNvPr id="1048717" name="Date Placeholder 2"/>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718" name="Footer Placeholder 3"/>
          <p:cNvSpPr>
            <a:spLocks noGrp="1"/>
          </p:cNvSpPr>
          <p:nvPr>
            <p:ph type="ftr" sz="quarter" idx="11"/>
          </p:nvPr>
        </p:nvSpPr>
        <p:spPr/>
        <p:txBody>
          <a:bodyPr/>
          <a:lstStyle/>
          <a:p>
            <a:endParaRPr lang="en-IN"/>
          </a:p>
        </p:txBody>
      </p:sp>
      <p:sp>
        <p:nvSpPr>
          <p:cNvPr id="1048719" name="Slide Number Placeholder 4"/>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097159" name="Picture 6"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650" name="Date Placeholder 1"/>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651" name="Footer Placeholder 2"/>
          <p:cNvSpPr>
            <a:spLocks noGrp="1"/>
          </p:cNvSpPr>
          <p:nvPr>
            <p:ph type="ftr" sz="quarter" idx="11"/>
          </p:nvPr>
        </p:nvSpPr>
        <p:spPr/>
        <p:txBody>
          <a:bodyPr/>
          <a:lstStyle/>
          <a:p>
            <a:endParaRPr lang="en-IN"/>
          </a:p>
        </p:txBody>
      </p:sp>
      <p:sp>
        <p:nvSpPr>
          <p:cNvPr id="1048652" name="Slide Number Placeholder 3"/>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2097169" name="Picture 10"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680"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48681"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82"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683" name="Date Placeholder 4"/>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684" name="Footer Placeholder 5"/>
          <p:cNvSpPr>
            <a:spLocks noGrp="1"/>
          </p:cNvSpPr>
          <p:nvPr>
            <p:ph type="ftr" sz="quarter" idx="11"/>
          </p:nvPr>
        </p:nvSpPr>
        <p:spPr/>
        <p:txBody>
          <a:bodyPr/>
          <a:lstStyle/>
          <a:p>
            <a:endParaRPr lang="en-IN"/>
          </a:p>
        </p:txBody>
      </p:sp>
      <p:sp>
        <p:nvSpPr>
          <p:cNvPr id="1048685" name="Slide Number Placeholder 6"/>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097184" name="Picture 9"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776"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1048777"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48778"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779" name="Date Placeholder 4"/>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780" name="Footer Placeholder 5"/>
          <p:cNvSpPr>
            <a:spLocks noGrp="1"/>
          </p:cNvSpPr>
          <p:nvPr>
            <p:ph type="ftr" sz="quarter" idx="11"/>
          </p:nvPr>
        </p:nvSpPr>
        <p:spPr/>
        <p:txBody>
          <a:bodyPr/>
          <a:lstStyle/>
          <a:p>
            <a:endParaRPr lang="en-IN"/>
          </a:p>
        </p:txBody>
      </p:sp>
      <p:sp>
        <p:nvSpPr>
          <p:cNvPr id="1048781" name="Slide Number Placeholder 6"/>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2097177" name="Picture 9"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728"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1048729"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48730"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731" name="Date Placeholder 4"/>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732" name="Footer Placeholder 5"/>
          <p:cNvSpPr>
            <a:spLocks noGrp="1"/>
          </p:cNvSpPr>
          <p:nvPr>
            <p:ph type="ftr" sz="quarter" idx="11"/>
          </p:nvPr>
        </p:nvSpPr>
        <p:spPr/>
        <p:txBody>
          <a:bodyPr/>
          <a:lstStyle/>
          <a:p>
            <a:endParaRPr lang="en-IN"/>
          </a:p>
        </p:txBody>
      </p:sp>
      <p:sp>
        <p:nvSpPr>
          <p:cNvPr id="1048733" name="Slide Number Placeholder 6"/>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17" name="Date Placeholder 1"/>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618" name="Footer Placeholder 2"/>
          <p:cNvSpPr>
            <a:spLocks noGrp="1"/>
          </p:cNvSpPr>
          <p:nvPr>
            <p:ph type="ftr" sz="quarter" idx="11"/>
          </p:nvPr>
        </p:nvSpPr>
        <p:spPr/>
        <p:txBody>
          <a:bodyPr/>
          <a:lstStyle/>
          <a:p>
            <a:endParaRPr lang="en-IN"/>
          </a:p>
        </p:txBody>
      </p:sp>
      <p:sp>
        <p:nvSpPr>
          <p:cNvPr id="1048619" name="Slide Number Placeholder 3"/>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2097183" name="Picture 7"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771"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1048772"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773" name="Date Placeholder 4"/>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774" name="Footer Placeholder 5"/>
          <p:cNvSpPr>
            <a:spLocks noGrp="1"/>
          </p:cNvSpPr>
          <p:nvPr>
            <p:ph type="ftr" sz="quarter" idx="11"/>
          </p:nvPr>
        </p:nvSpPr>
        <p:spPr/>
        <p:txBody>
          <a:bodyPr/>
          <a:lstStyle/>
          <a:p>
            <a:endParaRPr lang="en-IN"/>
          </a:p>
        </p:txBody>
      </p:sp>
      <p:sp>
        <p:nvSpPr>
          <p:cNvPr id="1048775" name="Slide Number Placeholder 6"/>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2097176" name="Picture 10"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720"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048721"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722"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723" name="Date Placeholder 4"/>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724" name="Footer Placeholder 5"/>
          <p:cNvSpPr>
            <a:spLocks noGrp="1"/>
          </p:cNvSpPr>
          <p:nvPr>
            <p:ph type="ftr" sz="quarter" idx="11"/>
          </p:nvPr>
        </p:nvSpPr>
        <p:spPr/>
        <p:txBody>
          <a:bodyPr/>
          <a:lstStyle/>
          <a:p>
            <a:endParaRPr lang="en-IN"/>
          </a:p>
        </p:txBody>
      </p:sp>
      <p:sp>
        <p:nvSpPr>
          <p:cNvPr id="1048725" name="Slide Number Placeholder 6"/>
          <p:cNvSpPr>
            <a:spLocks noGrp="1"/>
          </p:cNvSpPr>
          <p:nvPr>
            <p:ph type="sldNum" sz="quarter" idx="12"/>
          </p:nvPr>
        </p:nvSpPr>
        <p:spPr/>
        <p:txBody>
          <a:bodyPr/>
          <a:lstStyle/>
          <a:p>
            <a:fld id="{647F56E1-6267-4AA2-B705-FAF351CA89E5}" type="slidenum">
              <a:rPr lang="en-IN" smtClean="0"/>
              <a:pPr/>
              <a:t>‹#›</a:t>
            </a:fld>
            <a:endParaRPr lang="en-IN"/>
          </a:p>
        </p:txBody>
      </p:sp>
      <p:sp>
        <p:nvSpPr>
          <p:cNvPr id="1048726"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48727"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2097178" name="Picture 7"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734"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1048735"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736" name="Date Placeholder 4"/>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737" name="Footer Placeholder 5"/>
          <p:cNvSpPr>
            <a:spLocks noGrp="1"/>
          </p:cNvSpPr>
          <p:nvPr>
            <p:ph type="ftr" sz="quarter" idx="11"/>
          </p:nvPr>
        </p:nvSpPr>
        <p:spPr/>
        <p:txBody>
          <a:bodyPr/>
          <a:lstStyle/>
          <a:p>
            <a:endParaRPr lang="en-IN"/>
          </a:p>
        </p:txBody>
      </p:sp>
      <p:sp>
        <p:nvSpPr>
          <p:cNvPr id="1048738" name="Slide Number Placeholder 6"/>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2097170" name="Picture 12"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686"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104868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8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8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9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9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9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93" name="Date Placeholder 2"/>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694" name="Footer Placeholder 3"/>
          <p:cNvSpPr>
            <a:spLocks noGrp="1"/>
          </p:cNvSpPr>
          <p:nvPr>
            <p:ph type="ftr" sz="quarter" idx="11"/>
          </p:nvPr>
        </p:nvSpPr>
        <p:spPr/>
        <p:txBody>
          <a:bodyPr/>
          <a:lstStyle/>
          <a:p>
            <a:endParaRPr lang="en-IN"/>
          </a:p>
        </p:txBody>
      </p:sp>
      <p:sp>
        <p:nvSpPr>
          <p:cNvPr id="1048695" name="Slide Number Placeholder 4"/>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097180" name="Picture 15"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745"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048746"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47"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748"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49"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50"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751"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52"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53"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754"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55" name="Date Placeholder 2"/>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756" name="Footer Placeholder 3"/>
          <p:cNvSpPr>
            <a:spLocks noGrp="1"/>
          </p:cNvSpPr>
          <p:nvPr>
            <p:ph type="ftr" sz="quarter" idx="11"/>
          </p:nvPr>
        </p:nvSpPr>
        <p:spPr/>
        <p:txBody>
          <a:bodyPr/>
          <a:lstStyle/>
          <a:p>
            <a:endParaRPr lang="en-IN"/>
          </a:p>
        </p:txBody>
      </p:sp>
      <p:sp>
        <p:nvSpPr>
          <p:cNvPr id="1048757" name="Slide Number Placeholder 4"/>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2097173" name="Picture 7"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706" name="Title 1"/>
          <p:cNvSpPr>
            <a:spLocks noGrp="1"/>
          </p:cNvSpPr>
          <p:nvPr>
            <p:ph type="title"/>
          </p:nvPr>
        </p:nvSpPr>
        <p:spPr/>
        <p:txBody>
          <a:bodyPr/>
          <a:lstStyle/>
          <a:p>
            <a:r>
              <a:rPr lang="en-US"/>
              <a:t>Click to edit Master title style</a:t>
            </a:r>
            <a:endParaRPr lang="en-US" dirty="0"/>
          </a:p>
        </p:txBody>
      </p:sp>
      <p:sp>
        <p:nvSpPr>
          <p:cNvPr id="1048707"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08" name="Date Placeholder 3"/>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709" name="Footer Placeholder 4"/>
          <p:cNvSpPr>
            <a:spLocks noGrp="1"/>
          </p:cNvSpPr>
          <p:nvPr>
            <p:ph type="ftr" sz="quarter" idx="11"/>
          </p:nvPr>
        </p:nvSpPr>
        <p:spPr/>
        <p:txBody>
          <a:bodyPr/>
          <a:lstStyle/>
          <a:p>
            <a:endParaRPr lang="en-IN"/>
          </a:p>
        </p:txBody>
      </p:sp>
      <p:sp>
        <p:nvSpPr>
          <p:cNvPr id="1048710" name="Slide Number Placeholder 5"/>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2097174" name="Picture 8" descr="Droplets-HD-Content-R1d.png"/>
          <p:cNvPicPr>
            <a:picLocks noChangeAspect="1"/>
          </p:cNvPicPr>
          <p:nvPr/>
        </p:nvPicPr>
        <p:blipFill>
          <a:blip r:embed="rId2"/>
          <a:stretch>
            <a:fillRect/>
          </a:stretch>
        </p:blipFill>
        <p:spPr>
          <a:xfrm>
            <a:off x="0" y="0"/>
            <a:ext cx="12192000" cy="6858000"/>
          </a:xfrm>
          <a:prstGeom prst="rect">
            <a:avLst/>
          </a:prstGeom>
        </p:spPr>
      </p:pic>
      <p:sp>
        <p:nvSpPr>
          <p:cNvPr id="1048711" name="Vertical Title 1"/>
          <p:cNvSpPr>
            <a:spLocks noGrp="1"/>
          </p:cNvSpPr>
          <p:nvPr>
            <p:ph type="title" orient="vert"/>
          </p:nvPr>
        </p:nvSpPr>
        <p:spPr>
          <a:xfrm>
            <a:off x="8724900" y="609601"/>
            <a:ext cx="2553326" cy="5181599"/>
          </a:xfrm>
        </p:spPr>
        <p:txBody>
          <a:bodyPr vert="eaVert"/>
          <a:lstStyle>
            <a:lvl1pPr algn="l"/>
          </a:lstStyle>
          <a:p>
            <a:r>
              <a:rPr lang="en-US"/>
              <a:t>Click to edit Master title style</a:t>
            </a:r>
            <a:endParaRPr lang="en-US" dirty="0"/>
          </a:p>
        </p:txBody>
      </p:sp>
      <p:sp>
        <p:nvSpPr>
          <p:cNvPr id="1048712"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13" name="Date Placeholder 3"/>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714" name="Footer Placeholder 4"/>
          <p:cNvSpPr>
            <a:spLocks noGrp="1"/>
          </p:cNvSpPr>
          <p:nvPr>
            <p:ph type="ftr" sz="quarter" idx="11"/>
          </p:nvPr>
        </p:nvSpPr>
        <p:spPr/>
        <p:txBody>
          <a:bodyPr/>
          <a:lstStyle/>
          <a:p>
            <a:endParaRPr lang="en-IN"/>
          </a:p>
        </p:txBody>
      </p:sp>
      <p:sp>
        <p:nvSpPr>
          <p:cNvPr id="1048715" name="Slide Number Placeholder 5"/>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961"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1048962"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63"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1048964" name="Date Placeholder 4"/>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965" name="Footer Placeholder 5"/>
          <p:cNvSpPr>
            <a:spLocks noGrp="1"/>
          </p:cNvSpPr>
          <p:nvPr>
            <p:ph type="ftr" sz="quarter" idx="11"/>
          </p:nvPr>
        </p:nvSpPr>
        <p:spPr/>
        <p:txBody>
          <a:bodyPr/>
          <a:lstStyle/>
          <a:p>
            <a:endParaRPr lang="en-IN"/>
          </a:p>
        </p:txBody>
      </p:sp>
      <p:sp>
        <p:nvSpPr>
          <p:cNvPr id="1048966" name="Slide Number Placeholder 6"/>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910"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1048911"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912"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913" name="Date Placeholder 4"/>
          <p:cNvSpPr>
            <a:spLocks noGrp="1"/>
          </p:cNvSpPr>
          <p:nvPr>
            <p:ph type="dt" sz="half" idx="10"/>
          </p:nvPr>
        </p:nvSpPr>
        <p:spPr/>
        <p:txBody>
          <a:bodyPr/>
          <a:lstStyle/>
          <a:p>
            <a:fld id="{148008DE-78C8-4C8C-A3B4-D9D496B490FC}" type="datetimeFigureOut">
              <a:rPr lang="en-IN" smtClean="0"/>
              <a:pPr/>
              <a:t>05-06-2020</a:t>
            </a:fld>
            <a:endParaRPr lang="en-IN"/>
          </a:p>
        </p:txBody>
      </p:sp>
      <p:sp>
        <p:nvSpPr>
          <p:cNvPr id="1048914" name="Footer Placeholder 5"/>
          <p:cNvSpPr>
            <a:spLocks noGrp="1"/>
          </p:cNvSpPr>
          <p:nvPr>
            <p:ph type="ftr" sz="quarter" idx="11"/>
          </p:nvPr>
        </p:nvSpPr>
        <p:spPr/>
        <p:txBody>
          <a:bodyPr/>
          <a:lstStyle/>
          <a:p>
            <a:endParaRPr lang="en-IN"/>
          </a:p>
        </p:txBody>
      </p:sp>
      <p:sp>
        <p:nvSpPr>
          <p:cNvPr id="1048915" name="Slide Number Placeholder 6"/>
          <p:cNvSpPr>
            <a:spLocks noGrp="1"/>
          </p:cNvSpPr>
          <p:nvPr>
            <p:ph type="sldNum" sz="quarter" idx="12"/>
          </p:nvPr>
        </p:nvSpPr>
        <p:spPr/>
        <p:txBody>
          <a:bodyPr/>
          <a:lstStyle/>
          <a:p>
            <a:fld id="{647F56E1-6267-4AA2-B705-FAF351CA89E5}"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4.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theme" Target="../theme/theme5.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image" Target="../media/image1.png"/><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4" name="Group 6"/>
          <p:cNvGrpSpPr/>
          <p:nvPr/>
        </p:nvGrpSpPr>
        <p:grpSpPr>
          <a:xfrm>
            <a:off x="0" y="-8467"/>
            <a:ext cx="12192000" cy="6866467"/>
            <a:chOff x="0" y="-8467"/>
            <a:chExt cx="12192000" cy="6866467"/>
          </a:xfrm>
        </p:grpSpPr>
        <p:cxnSp>
          <p:nvCxnSpPr>
            <p:cNvPr id="3145730" name="Straight Connector 19"/>
            <p:cNvCxnSpPr>
              <a:cxnSpLocks/>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45731" name="Straight Connector 20"/>
            <p:cNvCxnSpPr>
              <a:cxnSpLocks/>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860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05"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06"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07"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08"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09"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10"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11"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4861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04861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1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48008DE-78C8-4C8C-A3B4-D9D496B490FC}" type="datetimeFigureOut">
              <a:rPr lang="en-IN" smtClean="0"/>
              <a:pPr/>
              <a:t>05-06-2020</a:t>
            </a:fld>
            <a:endParaRPr lang="en-IN"/>
          </a:p>
        </p:txBody>
      </p:sp>
      <p:sp>
        <p:nvSpPr>
          <p:cNvPr id="104861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104861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47F56E1-6267-4AA2-B705-FAF351CA89E5}"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6" name="Group 28"/>
          <p:cNvGrpSpPr/>
          <p:nvPr/>
        </p:nvGrpSpPr>
        <p:grpSpPr>
          <a:xfrm>
            <a:off x="0" y="-8467"/>
            <a:ext cx="12192000" cy="6866467"/>
            <a:chOff x="0" y="-8467"/>
            <a:chExt cx="12192000" cy="6866467"/>
          </a:xfrm>
        </p:grpSpPr>
        <p:cxnSp>
          <p:nvCxnSpPr>
            <p:cNvPr id="3145728" name="Straight Connector 18"/>
            <p:cNvCxnSpPr>
              <a:cxnSpLocks/>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145729" name="Straight Connector 19"/>
            <p:cNvCxnSpPr>
              <a:cxnSpLocks/>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48576"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77"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78"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79"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0"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1"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2"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3"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48584"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048585"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586"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48008DE-78C8-4C8C-A3B4-D9D496B490FC}" type="datetimeFigureOut">
              <a:rPr lang="en-IN" smtClean="0"/>
              <a:pPr/>
              <a:t>05-06-2020</a:t>
            </a:fld>
            <a:endParaRPr lang="en-IN"/>
          </a:p>
        </p:txBody>
      </p:sp>
      <p:sp>
        <p:nvSpPr>
          <p:cNvPr id="1048587"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1048588"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647F56E1-6267-4AA2-B705-FAF351CA89E5}"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6" name="Group 6"/>
          <p:cNvGrpSpPr/>
          <p:nvPr/>
        </p:nvGrpSpPr>
        <p:grpSpPr>
          <a:xfrm>
            <a:off x="0" y="-8467"/>
            <a:ext cx="12192000" cy="6866467"/>
            <a:chOff x="0" y="-8467"/>
            <a:chExt cx="12192000" cy="6866467"/>
          </a:xfrm>
        </p:grpSpPr>
        <p:cxnSp>
          <p:nvCxnSpPr>
            <p:cNvPr id="3145732" name="Straight Connector 19"/>
            <p:cNvCxnSpPr>
              <a:cxnSpLocks/>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45733" name="Straight Connector 20"/>
            <p:cNvCxnSpPr>
              <a:cxnSpLocks/>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8627"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28"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29"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30"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31"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32"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33"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34"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48635"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048636"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37"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48008DE-78C8-4C8C-A3B4-D9D496B490FC}" type="datetimeFigureOut">
              <a:rPr lang="en-IN" smtClean="0"/>
              <a:pPr/>
              <a:t>05-06-2020</a:t>
            </a:fld>
            <a:endParaRPr lang="en-IN"/>
          </a:p>
        </p:txBody>
      </p:sp>
      <p:sp>
        <p:nvSpPr>
          <p:cNvPr id="1048638"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1048639"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47F56E1-6267-4AA2-B705-FAF351CA89E5}"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94"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1048595"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8596"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8008DE-78C8-4C8C-A3B4-D9D496B490FC}" type="datetimeFigureOut">
              <a:rPr lang="en-IN" smtClean="0"/>
              <a:pPr/>
              <a:t>05-06-2020</a:t>
            </a:fld>
            <a:endParaRPr lang="en-IN"/>
          </a:p>
        </p:txBody>
      </p:sp>
      <p:sp>
        <p:nvSpPr>
          <p:cNvPr id="1048597"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1048598"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F56E1-6267-4AA2-B705-FAF351CA89E5}"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2097158" name="Picture 2" descr="\\DROBO-FS\QuickDrops\JB\PPTX NG\Droplets\LightingOverlay.png"/>
          <p:cNvPicPr>
            <a:picLocks noChangeAspect="1" noChangeArrowheads="1"/>
          </p:cNvPicPr>
          <p:nvPr/>
        </p:nvPicPr>
        <p:blipFill>
          <a:blip r:embed="rId19">
            <a:alphaModFix/>
          </a:blip>
          <a:srcRect/>
          <a:stretch>
            <a:fillRect/>
          </a:stretch>
        </p:blipFill>
        <p:spPr bwMode="auto">
          <a:xfrm>
            <a:off x="0" y="-1"/>
            <a:ext cx="12192003" cy="6858001"/>
          </a:xfrm>
          <a:prstGeom prst="rect">
            <a:avLst/>
          </a:prstGeom>
          <a:noFill/>
        </p:spPr>
      </p:pic>
      <p:sp>
        <p:nvSpPr>
          <p:cNvPr id="1048645"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48646"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47"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148008DE-78C8-4C8C-A3B4-D9D496B490FC}" type="datetimeFigureOut">
              <a:rPr lang="en-IN" smtClean="0"/>
              <a:pPr/>
              <a:t>05-06-2020</a:t>
            </a:fld>
            <a:endParaRPr lang="en-IN"/>
          </a:p>
        </p:txBody>
      </p:sp>
      <p:sp>
        <p:nvSpPr>
          <p:cNvPr id="1048648"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IN"/>
          </a:p>
        </p:txBody>
      </p:sp>
      <p:sp>
        <p:nvSpPr>
          <p:cNvPr id="1048649"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47F56E1-6267-4AA2-B705-FAF351CA89E5}"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3.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55.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55.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slideLayout" Target="../slideLayouts/slideLayout55.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55.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8" Type="http://schemas.openxmlformats.org/officeDocument/2006/relationships/hyperlink" Target="https://en.wikipedia.org/wiki/Displacement_(fluid)" TargetMode="External"/><Relationship Id="rId3" Type="http://schemas.openxmlformats.org/officeDocument/2006/relationships/image" Target="../media/image19.jpeg"/><Relationship Id="rId7" Type="http://schemas.openxmlformats.org/officeDocument/2006/relationships/hyperlink" Target="https://en.wikipedia.org/wiki/Archimedes'_principle" TargetMode="External"/><Relationship Id="rId2" Type="http://schemas.openxmlformats.org/officeDocument/2006/relationships/slideLayout" Target="../slideLayouts/slideLayout66.xml"/><Relationship Id="rId1" Type="http://schemas.openxmlformats.org/officeDocument/2006/relationships/tags" Target="../tags/tag14.xml"/><Relationship Id="rId6" Type="http://schemas.openxmlformats.org/officeDocument/2006/relationships/hyperlink" Target="https://en.wikipedia.org/wiki/Weight" TargetMode="External"/><Relationship Id="rId5" Type="http://schemas.openxmlformats.org/officeDocument/2006/relationships/hyperlink" Target="https://en.wikipedia.org/wiki/Fluid" TargetMode="External"/><Relationship Id="rId4" Type="http://schemas.openxmlformats.org/officeDocument/2006/relationships/hyperlink" Target="https://en.wikipedia.org/wiki/Forc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55.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55.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55.xml"/><Relationship Id="rId1" Type="http://schemas.openxmlformats.org/officeDocument/2006/relationships/tags" Target="../tags/tag5.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55.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39.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66.xml"/><Relationship Id="rId1" Type="http://schemas.openxmlformats.org/officeDocument/2006/relationships/tags" Target="../tags/tag8.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55.xml"/><Relationship Id="rId1" Type="http://schemas.openxmlformats.org/officeDocument/2006/relationships/tags" Target="../tags/tag9.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extBox 4"/>
          <p:cNvSpPr txBox="1"/>
          <p:nvPr/>
        </p:nvSpPr>
        <p:spPr>
          <a:xfrm flipH="1">
            <a:off x="3560617" y="775855"/>
            <a:ext cx="4256117" cy="707886"/>
          </a:xfrm>
          <a:prstGeom prst="rect">
            <a:avLst/>
          </a:prstGeom>
          <a:solidFill>
            <a:schemeClr val="accent3">
              <a:lumMod val="20000"/>
              <a:lumOff val="80000"/>
            </a:schemeClr>
          </a:solidFill>
        </p:spPr>
        <p:txBody>
          <a:bodyPr wrap="square" rtlCol="0">
            <a:spAutoFit/>
          </a:bodyPr>
          <a:lstStyle/>
          <a:p>
            <a:r>
              <a:rPr lang="en-IN" sz="4000" dirty="0">
                <a:solidFill>
                  <a:srgbClr val="0070C0"/>
                </a:solidFill>
              </a:rPr>
              <a:t>  </a:t>
            </a:r>
          </a:p>
        </p:txBody>
      </p:sp>
      <p:sp>
        <p:nvSpPr>
          <p:cNvPr id="2" name="Rectangle 1"/>
          <p:cNvSpPr/>
          <p:nvPr/>
        </p:nvSpPr>
        <p:spPr>
          <a:xfrm>
            <a:off x="2640675" y="806632"/>
            <a:ext cx="6096000" cy="646331"/>
          </a:xfrm>
          <a:prstGeom prst="rect">
            <a:avLst/>
          </a:prstGeom>
        </p:spPr>
        <p:txBody>
          <a:bodyPr>
            <a:spAutoFit/>
          </a:bodyPr>
          <a:lstStyle/>
          <a:p>
            <a:pPr lvl="0" algn="ctr" defTabSz="914400" fontAlgn="base">
              <a:spcBef>
                <a:spcPct val="0"/>
              </a:spcBef>
              <a:spcAft>
                <a:spcPct val="0"/>
              </a:spcAft>
            </a:pPr>
            <a:r>
              <a:rPr lang="en-US" b="1" dirty="0">
                <a:solidFill>
                  <a:srgbClr val="000000"/>
                </a:solidFill>
                <a:latin typeface="Times New Roman" pitchFamily="18" charset="0"/>
                <a:ea typeface="Calibri" pitchFamily="34" charset="0"/>
                <a:cs typeface="Times New Roman" pitchFamily="18" charset="0"/>
              </a:rPr>
              <a:t>IDHAYA COLLEGE FOR WOMEN</a:t>
            </a:r>
            <a:r>
              <a:rPr lang="en-US" dirty="0">
                <a:latin typeface="Arial" pitchFamily="34" charset="0"/>
                <a:ea typeface="Calibri" pitchFamily="34" charset="0"/>
                <a:cs typeface="Arial" pitchFamily="34" charset="0"/>
              </a:rPr>
              <a:t>  </a:t>
            </a:r>
          </a:p>
          <a:p>
            <a:pPr lvl="0" algn="ctr" defTabSz="914400" fontAlgn="base">
              <a:spcBef>
                <a:spcPct val="0"/>
              </a:spcBef>
              <a:spcAft>
                <a:spcPct val="0"/>
              </a:spcAft>
            </a:pPr>
            <a:r>
              <a:rPr lang="en-US" b="1" dirty="0">
                <a:solidFill>
                  <a:srgbClr val="000000"/>
                </a:solidFill>
                <a:latin typeface="Times New Roman" pitchFamily="18" charset="0"/>
                <a:ea typeface="Calibri" pitchFamily="34" charset="0"/>
                <a:cs typeface="Times New Roman" pitchFamily="18" charset="0"/>
              </a:rPr>
              <a:t>KUMBAKONAM </a:t>
            </a:r>
            <a:r>
              <a:rPr lang="en-US" b="1" dirty="0">
                <a:solidFill>
                  <a:srgbClr val="000000"/>
                </a:solidFill>
                <a:latin typeface="Calibri"/>
                <a:ea typeface="Calibri" pitchFamily="34" charset="0"/>
                <a:cs typeface="Times New Roman" pitchFamily="18" charset="0"/>
              </a:rPr>
              <a:t>–</a:t>
            </a:r>
            <a:r>
              <a:rPr lang="en-US" b="1" dirty="0">
                <a:solidFill>
                  <a:srgbClr val="000000"/>
                </a:solidFill>
                <a:latin typeface="Times New Roman" pitchFamily="18" charset="0"/>
                <a:ea typeface="Calibri" pitchFamily="34" charset="0"/>
                <a:cs typeface="Times New Roman" pitchFamily="18" charset="0"/>
              </a:rPr>
              <a:t> 612 001</a:t>
            </a:r>
            <a:endParaRPr lang="en-US" dirty="0">
              <a:latin typeface="Arial" pitchFamily="34" charset="0"/>
              <a:cs typeface="Arial" pitchFamily="34" charset="0"/>
            </a:endParaRPr>
          </a:p>
        </p:txBody>
      </p:sp>
      <p:pic>
        <p:nvPicPr>
          <p:cNvPr id="5" name="Picture 1" descr="logo"/>
          <p:cNvPicPr>
            <a:picLocks noChangeAspect="1" noChangeArrowheads="1"/>
          </p:cNvPicPr>
          <p:nvPr/>
        </p:nvPicPr>
        <p:blipFill>
          <a:blip r:embed="rId3"/>
          <a:srcRect/>
          <a:stretch>
            <a:fillRect/>
          </a:stretch>
        </p:blipFill>
        <p:spPr bwMode="auto">
          <a:xfrm>
            <a:off x="5006901" y="1816171"/>
            <a:ext cx="1629103" cy="1377551"/>
          </a:xfrm>
          <a:prstGeom prst="rect">
            <a:avLst/>
          </a:prstGeom>
          <a:noFill/>
        </p:spPr>
      </p:pic>
      <p:sp>
        <p:nvSpPr>
          <p:cNvPr id="3" name="Rectangle 2"/>
          <p:cNvSpPr/>
          <p:nvPr/>
        </p:nvSpPr>
        <p:spPr>
          <a:xfrm>
            <a:off x="4454941" y="3244334"/>
            <a:ext cx="3282117" cy="369332"/>
          </a:xfrm>
          <a:prstGeom prst="rect">
            <a:avLst/>
          </a:prstGeom>
        </p:spPr>
        <p:txBody>
          <a:bodyPr wrap="none">
            <a:spAutoFit/>
          </a:bodyPr>
          <a:lstStyle/>
          <a:p>
            <a:r>
              <a:rPr lang="en-US" b="1" dirty="0">
                <a:solidFill>
                  <a:srgbClr val="000000"/>
                </a:solidFill>
                <a:latin typeface="Times New Roman" pitchFamily="18" charset="0"/>
                <a:ea typeface="Calibri" pitchFamily="34" charset="0"/>
                <a:cs typeface="Times New Roman" pitchFamily="18" charset="0"/>
              </a:rPr>
              <a:t> DEPARTMENT OF PHYSICS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1611718842"/>
              </p:ext>
            </p:extLst>
          </p:nvPr>
        </p:nvGraphicFramePr>
        <p:xfrm>
          <a:off x="3258355" y="3770448"/>
          <a:ext cx="5196888" cy="2907050"/>
        </p:xfrm>
        <a:graphic>
          <a:graphicData uri="http://schemas.openxmlformats.org/drawingml/2006/table">
            <a:tbl>
              <a:tblPr>
                <a:tableStyleId>{3C2FFA5D-87B4-456A-9821-1D502468CF0F}</a:tableStyleId>
              </a:tblPr>
              <a:tblGrid>
                <a:gridCol w="2384564"/>
                <a:gridCol w="240574"/>
                <a:gridCol w="2571750"/>
              </a:tblGrid>
              <a:tr h="385754">
                <a:tc>
                  <a:txBody>
                    <a:bodyPr/>
                    <a:lstStyle/>
                    <a:p>
                      <a:pPr marL="0" marR="0">
                        <a:lnSpc>
                          <a:spcPct val="120000"/>
                        </a:lnSpc>
                        <a:spcBef>
                          <a:spcPts val="0"/>
                        </a:spcBef>
                        <a:spcAft>
                          <a:spcPts val="0"/>
                        </a:spcAft>
                      </a:pPr>
                      <a:r>
                        <a:rPr lang="en-US" sz="1600" b="1" dirty="0">
                          <a:latin typeface="Times New Roman" pitchFamily="18" charset="0"/>
                          <a:cs typeface="Times New Roman" pitchFamily="18" charset="0"/>
                        </a:rPr>
                        <a:t>SEMESTER</a:t>
                      </a:r>
                      <a:endParaRPr lang="en-US" sz="1100" b="1" i="1" dirty="0">
                        <a:latin typeface="Times New Roman" pitchFamily="18" charset="0"/>
                        <a:ea typeface="Calibri"/>
                        <a:cs typeface="Times New Roman" pitchFamily="18" charset="0"/>
                      </a:endParaRPr>
                    </a:p>
                  </a:txBody>
                  <a:tcPr marL="68580" marR="68580" marT="0" marB="0"/>
                </a:tc>
                <a:tc>
                  <a:txBody>
                    <a:bodyPr/>
                    <a:lstStyle/>
                    <a:p>
                      <a:pPr marL="0" marR="0" algn="ctr">
                        <a:lnSpc>
                          <a:spcPct val="120000"/>
                        </a:lnSpc>
                        <a:spcBef>
                          <a:spcPts val="0"/>
                        </a:spcBef>
                        <a:spcAft>
                          <a:spcPts val="0"/>
                        </a:spcAft>
                      </a:pPr>
                      <a:r>
                        <a:rPr lang="en-US" sz="1600" b="1">
                          <a:latin typeface="Times New Roman" pitchFamily="18" charset="0"/>
                          <a:cs typeface="Times New Roman" pitchFamily="18" charset="0"/>
                        </a:rPr>
                        <a:t>:</a:t>
                      </a:r>
                      <a:endParaRPr lang="en-US" sz="1100" b="1" i="1">
                        <a:latin typeface="Times New Roman" pitchFamily="18" charset="0"/>
                        <a:ea typeface="Calibri"/>
                        <a:cs typeface="Times New Roman" pitchFamily="18" charset="0"/>
                      </a:endParaRPr>
                    </a:p>
                  </a:txBody>
                  <a:tcPr marL="68580" marR="68580" marT="0" marB="0"/>
                </a:tc>
                <a:tc>
                  <a:txBody>
                    <a:bodyPr/>
                    <a:lstStyle/>
                    <a:p>
                      <a:pPr marL="0" marR="0">
                        <a:lnSpc>
                          <a:spcPct val="120000"/>
                        </a:lnSpc>
                        <a:spcBef>
                          <a:spcPts val="0"/>
                        </a:spcBef>
                        <a:spcAft>
                          <a:spcPts val="0"/>
                        </a:spcAft>
                      </a:pPr>
                      <a:r>
                        <a:rPr lang="en-US" sz="1600" b="1" i="1" dirty="0" smtClean="0">
                          <a:latin typeface="Times New Roman" pitchFamily="18" charset="0"/>
                          <a:ea typeface="Calibri"/>
                          <a:cs typeface="Times New Roman" pitchFamily="18" charset="0"/>
                        </a:rPr>
                        <a:t>II</a:t>
                      </a:r>
                      <a:endParaRPr lang="en-US" sz="1100" b="1" i="1" dirty="0">
                        <a:latin typeface="Times New Roman" pitchFamily="18" charset="0"/>
                        <a:ea typeface="Calibri"/>
                        <a:cs typeface="Times New Roman" pitchFamily="18" charset="0"/>
                      </a:endParaRPr>
                    </a:p>
                  </a:txBody>
                  <a:tcPr marL="68580" marR="68580" marT="0" marB="0"/>
                </a:tc>
              </a:tr>
              <a:tr h="385754">
                <a:tc>
                  <a:txBody>
                    <a:bodyPr/>
                    <a:lstStyle/>
                    <a:p>
                      <a:pPr marL="0" marR="0">
                        <a:lnSpc>
                          <a:spcPct val="120000"/>
                        </a:lnSpc>
                        <a:spcBef>
                          <a:spcPts val="0"/>
                        </a:spcBef>
                        <a:spcAft>
                          <a:spcPts val="0"/>
                        </a:spcAft>
                      </a:pPr>
                      <a:r>
                        <a:rPr lang="en-US" sz="1600" b="1" dirty="0">
                          <a:latin typeface="Times New Roman" pitchFamily="18" charset="0"/>
                          <a:cs typeface="Times New Roman" pitchFamily="18" charset="0"/>
                        </a:rPr>
                        <a:t>CLASS</a:t>
                      </a:r>
                      <a:endParaRPr lang="en-US" sz="1100" b="1" i="1" dirty="0">
                        <a:latin typeface="Times New Roman" pitchFamily="18" charset="0"/>
                        <a:ea typeface="Calibri"/>
                        <a:cs typeface="Times New Roman" pitchFamily="18" charset="0"/>
                      </a:endParaRPr>
                    </a:p>
                  </a:txBody>
                  <a:tcPr marL="68580" marR="68580" marT="0" marB="0"/>
                </a:tc>
                <a:tc>
                  <a:txBody>
                    <a:bodyPr/>
                    <a:lstStyle/>
                    <a:p>
                      <a:pPr marL="0" marR="0" algn="ctr">
                        <a:lnSpc>
                          <a:spcPct val="120000"/>
                        </a:lnSpc>
                        <a:spcBef>
                          <a:spcPts val="0"/>
                        </a:spcBef>
                        <a:spcAft>
                          <a:spcPts val="0"/>
                        </a:spcAft>
                      </a:pPr>
                      <a:r>
                        <a:rPr lang="en-US" sz="1600" b="1" dirty="0">
                          <a:latin typeface="Times New Roman" pitchFamily="18" charset="0"/>
                          <a:cs typeface="Times New Roman" pitchFamily="18" charset="0"/>
                        </a:rPr>
                        <a:t>:</a:t>
                      </a:r>
                      <a:endParaRPr lang="en-US" sz="1100" b="1" i="1" dirty="0">
                        <a:latin typeface="Times New Roman" pitchFamily="18" charset="0"/>
                        <a:ea typeface="Calibri"/>
                        <a:cs typeface="Times New Roman" pitchFamily="18" charset="0"/>
                      </a:endParaRPr>
                    </a:p>
                  </a:txBody>
                  <a:tcPr marL="68580" marR="68580" marT="0" marB="0"/>
                </a:tc>
                <a:tc>
                  <a:txBody>
                    <a:bodyPr/>
                    <a:lstStyle/>
                    <a:p>
                      <a:pPr marL="0" marR="0">
                        <a:lnSpc>
                          <a:spcPct val="120000"/>
                        </a:lnSpc>
                        <a:spcBef>
                          <a:spcPts val="0"/>
                        </a:spcBef>
                        <a:spcAft>
                          <a:spcPts val="0"/>
                        </a:spcAft>
                      </a:pPr>
                      <a:r>
                        <a:rPr lang="en-US" sz="1600" b="1" dirty="0" smtClean="0">
                          <a:latin typeface="Times New Roman" pitchFamily="18" charset="0"/>
                          <a:cs typeface="Times New Roman" pitchFamily="18" charset="0"/>
                        </a:rPr>
                        <a:t>I</a:t>
                      </a:r>
                      <a:r>
                        <a:rPr lang="en-US" sz="1600" b="1" baseline="0" dirty="0" smtClean="0">
                          <a:latin typeface="Times New Roman" pitchFamily="18" charset="0"/>
                          <a:cs typeface="Times New Roman" pitchFamily="18" charset="0"/>
                        </a:rPr>
                        <a:t> B.Sc.,</a:t>
                      </a:r>
                      <a:r>
                        <a:rPr lang="en-US" sz="1600" b="1" dirty="0" smtClean="0">
                          <a:latin typeface="Times New Roman" pitchFamily="18" charset="0"/>
                          <a:cs typeface="Times New Roman" pitchFamily="18" charset="0"/>
                        </a:rPr>
                        <a:t> </a:t>
                      </a:r>
                      <a:r>
                        <a:rPr lang="en-US" sz="1600" b="1" dirty="0">
                          <a:latin typeface="Times New Roman" pitchFamily="18" charset="0"/>
                          <a:cs typeface="Times New Roman" pitchFamily="18" charset="0"/>
                        </a:rPr>
                        <a:t>PHYSICS</a:t>
                      </a:r>
                      <a:endParaRPr lang="en-US" sz="1100" b="1" i="1" dirty="0">
                        <a:latin typeface="Times New Roman" pitchFamily="18" charset="0"/>
                        <a:ea typeface="Calibri"/>
                        <a:cs typeface="Times New Roman" pitchFamily="18" charset="0"/>
                      </a:endParaRPr>
                    </a:p>
                  </a:txBody>
                  <a:tcPr marL="68580" marR="68580" marT="0" marB="0"/>
                </a:tc>
              </a:tr>
              <a:tr h="385754">
                <a:tc>
                  <a:txBody>
                    <a:bodyPr/>
                    <a:lstStyle/>
                    <a:p>
                      <a:pPr marL="0" marR="0">
                        <a:lnSpc>
                          <a:spcPct val="120000"/>
                        </a:lnSpc>
                        <a:spcBef>
                          <a:spcPts val="0"/>
                        </a:spcBef>
                        <a:spcAft>
                          <a:spcPts val="0"/>
                        </a:spcAft>
                      </a:pPr>
                      <a:r>
                        <a:rPr lang="en-US" sz="1600" b="1" dirty="0">
                          <a:latin typeface="Times New Roman" pitchFamily="18" charset="0"/>
                          <a:cs typeface="Times New Roman" pitchFamily="18" charset="0"/>
                        </a:rPr>
                        <a:t>SUBJECT- INCHARGE</a:t>
                      </a:r>
                      <a:endParaRPr lang="en-US" sz="1100" b="1" i="1" dirty="0">
                        <a:latin typeface="Times New Roman" pitchFamily="18" charset="0"/>
                        <a:ea typeface="Calibri"/>
                        <a:cs typeface="Times New Roman" pitchFamily="18" charset="0"/>
                      </a:endParaRPr>
                    </a:p>
                  </a:txBody>
                  <a:tcPr marL="68580" marR="68580" marT="0" marB="0"/>
                </a:tc>
                <a:tc>
                  <a:txBody>
                    <a:bodyPr/>
                    <a:lstStyle/>
                    <a:p>
                      <a:pPr marL="0" marR="0" algn="ctr">
                        <a:lnSpc>
                          <a:spcPct val="120000"/>
                        </a:lnSpc>
                        <a:spcBef>
                          <a:spcPts val="0"/>
                        </a:spcBef>
                        <a:spcAft>
                          <a:spcPts val="0"/>
                        </a:spcAft>
                      </a:pPr>
                      <a:r>
                        <a:rPr lang="en-US" sz="1600" b="1" dirty="0">
                          <a:latin typeface="Times New Roman" pitchFamily="18" charset="0"/>
                          <a:cs typeface="Times New Roman" pitchFamily="18" charset="0"/>
                        </a:rPr>
                        <a:t>:</a:t>
                      </a:r>
                      <a:endParaRPr lang="en-US" sz="1100" b="1" i="1" dirty="0">
                        <a:latin typeface="Times New Roman" pitchFamily="18" charset="0"/>
                        <a:ea typeface="Calibri"/>
                        <a:cs typeface="Times New Roman" pitchFamily="18" charset="0"/>
                      </a:endParaRPr>
                    </a:p>
                  </a:txBody>
                  <a:tcPr marL="68580" marR="68580" marT="0" marB="0"/>
                </a:tc>
                <a:tc>
                  <a:txBody>
                    <a:bodyPr/>
                    <a:lstStyle/>
                    <a:p>
                      <a:pPr marL="0" marR="0">
                        <a:lnSpc>
                          <a:spcPct val="120000"/>
                        </a:lnSpc>
                        <a:spcBef>
                          <a:spcPts val="0"/>
                        </a:spcBef>
                        <a:spcAft>
                          <a:spcPts val="0"/>
                        </a:spcAft>
                      </a:pPr>
                      <a:r>
                        <a:rPr lang="en-US" sz="1600" b="1" dirty="0" smtClean="0">
                          <a:latin typeface="Times New Roman" pitchFamily="18" charset="0"/>
                          <a:cs typeface="Times New Roman" pitchFamily="18" charset="0"/>
                        </a:rPr>
                        <a:t>Ms.</a:t>
                      </a:r>
                      <a:r>
                        <a:rPr lang="en-US" sz="1600" b="1" baseline="0" dirty="0" smtClean="0">
                          <a:latin typeface="Times New Roman" pitchFamily="18" charset="0"/>
                          <a:cs typeface="Times New Roman" pitchFamily="18" charset="0"/>
                        </a:rPr>
                        <a:t> A. BHARATHI</a:t>
                      </a:r>
                      <a:endParaRPr lang="en-US" sz="1100" b="1" i="1" dirty="0">
                        <a:latin typeface="Times New Roman" pitchFamily="18" charset="0"/>
                        <a:ea typeface="Calibri"/>
                        <a:cs typeface="Times New Roman" pitchFamily="18" charset="0"/>
                      </a:endParaRPr>
                    </a:p>
                  </a:txBody>
                  <a:tcPr marL="68580" marR="68580" marT="0" marB="0"/>
                </a:tc>
              </a:tr>
              <a:tr h="395714">
                <a:tc>
                  <a:txBody>
                    <a:bodyPr/>
                    <a:lstStyle/>
                    <a:p>
                      <a:pPr marL="0" marR="0">
                        <a:lnSpc>
                          <a:spcPct val="120000"/>
                        </a:lnSpc>
                        <a:spcBef>
                          <a:spcPts val="0"/>
                        </a:spcBef>
                        <a:spcAft>
                          <a:spcPts val="0"/>
                        </a:spcAft>
                      </a:pPr>
                      <a:r>
                        <a:rPr lang="en-US" sz="1600" b="1" dirty="0">
                          <a:latin typeface="Times New Roman" pitchFamily="18" charset="0"/>
                          <a:cs typeface="Times New Roman" pitchFamily="18" charset="0"/>
                        </a:rPr>
                        <a:t>SUBJECT NAME</a:t>
                      </a:r>
                      <a:endParaRPr lang="en-US" sz="1100" b="1" i="1" dirty="0">
                        <a:latin typeface="Times New Roman" pitchFamily="18" charset="0"/>
                        <a:ea typeface="Calibri"/>
                        <a:cs typeface="Times New Roman" pitchFamily="18" charset="0"/>
                      </a:endParaRPr>
                    </a:p>
                  </a:txBody>
                  <a:tcPr marL="68580" marR="68580" marT="0" marB="0"/>
                </a:tc>
                <a:tc>
                  <a:txBody>
                    <a:bodyPr/>
                    <a:lstStyle/>
                    <a:p>
                      <a:pPr marL="0" marR="0" algn="ctr">
                        <a:lnSpc>
                          <a:spcPct val="120000"/>
                        </a:lnSpc>
                        <a:spcBef>
                          <a:spcPts val="0"/>
                        </a:spcBef>
                        <a:spcAft>
                          <a:spcPts val="0"/>
                        </a:spcAft>
                      </a:pPr>
                      <a:r>
                        <a:rPr lang="en-US" sz="1600" b="1" dirty="0">
                          <a:latin typeface="Times New Roman" pitchFamily="18" charset="0"/>
                          <a:cs typeface="Times New Roman" pitchFamily="18" charset="0"/>
                        </a:rPr>
                        <a:t>:</a:t>
                      </a:r>
                      <a:endParaRPr lang="en-US" sz="1100" b="1" i="1" dirty="0">
                        <a:latin typeface="Times New Roman" pitchFamily="18" charset="0"/>
                        <a:ea typeface="Calibri"/>
                        <a:cs typeface="Times New Roman" pitchFamily="18" charset="0"/>
                      </a:endParaRPr>
                    </a:p>
                  </a:txBody>
                  <a:tcPr marL="68580" marR="68580" marT="0" marB="0"/>
                </a:tc>
                <a:tc>
                  <a:txBody>
                    <a:bodyPr/>
                    <a:lstStyle/>
                    <a:p>
                      <a:pPr marL="0" marR="0">
                        <a:lnSpc>
                          <a:spcPct val="120000"/>
                        </a:lnSpc>
                        <a:spcBef>
                          <a:spcPts val="0"/>
                        </a:spcBef>
                        <a:spcAft>
                          <a:spcPts val="0"/>
                        </a:spcAft>
                      </a:pPr>
                      <a:r>
                        <a:rPr lang="en-US" sz="1600" b="1" i="1" dirty="0" smtClean="0">
                          <a:latin typeface="Times New Roman" pitchFamily="18" charset="0"/>
                          <a:ea typeface="Calibri"/>
                          <a:cs typeface="Times New Roman" pitchFamily="18" charset="0"/>
                        </a:rPr>
                        <a:t>MECHANICS</a:t>
                      </a:r>
                      <a:endParaRPr lang="en-US" sz="1100" b="1" i="1" dirty="0">
                        <a:latin typeface="Times New Roman" pitchFamily="18" charset="0"/>
                        <a:ea typeface="Calibri"/>
                        <a:cs typeface="Times New Roman" pitchFamily="18" charset="0"/>
                      </a:endParaRPr>
                    </a:p>
                  </a:txBody>
                  <a:tcPr marL="68580" marR="68580" marT="0" marB="0"/>
                </a:tc>
              </a:tr>
              <a:tr h="1143280">
                <a:tc>
                  <a:txBody>
                    <a:bodyPr/>
                    <a:lstStyle/>
                    <a:p>
                      <a:pPr marL="0" marR="0">
                        <a:lnSpc>
                          <a:spcPct val="120000"/>
                        </a:lnSpc>
                        <a:spcBef>
                          <a:spcPts val="0"/>
                        </a:spcBef>
                        <a:spcAft>
                          <a:spcPts val="0"/>
                        </a:spcAft>
                      </a:pPr>
                      <a:r>
                        <a:rPr lang="en-US" sz="1600" b="1" dirty="0">
                          <a:latin typeface="Times New Roman" pitchFamily="18" charset="0"/>
                          <a:cs typeface="Times New Roman" pitchFamily="18" charset="0"/>
                        </a:rPr>
                        <a:t>SUBJECT </a:t>
                      </a:r>
                      <a:r>
                        <a:rPr lang="en-US" sz="1600" b="1" dirty="0" smtClean="0">
                          <a:latin typeface="Times New Roman" pitchFamily="18" charset="0"/>
                          <a:cs typeface="Times New Roman" pitchFamily="18" charset="0"/>
                        </a:rPr>
                        <a:t>CODE</a:t>
                      </a:r>
                    </a:p>
                    <a:p>
                      <a:pPr marL="0" marR="0">
                        <a:lnSpc>
                          <a:spcPct val="120000"/>
                        </a:lnSpc>
                        <a:spcBef>
                          <a:spcPts val="0"/>
                        </a:spcBef>
                        <a:spcAft>
                          <a:spcPts val="0"/>
                        </a:spcAft>
                      </a:pPr>
                      <a:r>
                        <a:rPr kumimoji="0" lang="en-US" sz="1600" b="1" u="none" strike="noStrike" cap="none" normalizeH="0" baseline="0" dirty="0" smtClean="0">
                          <a:ln>
                            <a:noFill/>
                          </a:ln>
                          <a:effectLst/>
                          <a:latin typeface="Times New Roman" pitchFamily="18" charset="0"/>
                          <a:cs typeface="Times New Roman" pitchFamily="18" charset="0"/>
                        </a:rPr>
                        <a:t> </a:t>
                      </a:r>
                    </a:p>
                    <a:p>
                      <a:pPr marL="0" marR="0">
                        <a:lnSpc>
                          <a:spcPct val="120000"/>
                        </a:lnSpc>
                        <a:spcBef>
                          <a:spcPts val="0"/>
                        </a:spcBef>
                        <a:spcAft>
                          <a:spcPts val="0"/>
                        </a:spcAft>
                      </a:pPr>
                      <a:r>
                        <a:rPr kumimoji="0" lang="en-US" sz="1600" b="1" u="none" strike="noStrike" cap="none" normalizeH="0" baseline="0" dirty="0" smtClean="0">
                          <a:ln>
                            <a:noFill/>
                          </a:ln>
                          <a:effectLst/>
                          <a:latin typeface="Times New Roman" pitchFamily="18" charset="0"/>
                          <a:cs typeface="Times New Roman" pitchFamily="18" charset="0"/>
                        </a:rPr>
                        <a:t>TOPIC</a:t>
                      </a:r>
                      <a:endParaRPr lang="en-US" sz="1600" b="1" i="1" dirty="0">
                        <a:latin typeface="Times New Roman" pitchFamily="18" charset="0"/>
                        <a:ea typeface="Calibri"/>
                        <a:cs typeface="Times New Roman" pitchFamily="18" charset="0"/>
                      </a:endParaRPr>
                    </a:p>
                  </a:txBody>
                  <a:tcPr marL="68580" marR="68580" marT="0" marB="0"/>
                </a:tc>
                <a:tc>
                  <a:txBody>
                    <a:bodyPr/>
                    <a:lstStyle/>
                    <a:p>
                      <a:pPr marL="0" marR="0" algn="ctr">
                        <a:lnSpc>
                          <a:spcPct val="120000"/>
                        </a:lnSpc>
                        <a:spcBef>
                          <a:spcPts val="0"/>
                        </a:spcBef>
                        <a:spcAft>
                          <a:spcPts val="0"/>
                        </a:spcAft>
                      </a:pPr>
                      <a:r>
                        <a:rPr lang="en-US" sz="1600" b="1" dirty="0" smtClean="0">
                          <a:latin typeface="Times New Roman" pitchFamily="18" charset="0"/>
                          <a:cs typeface="Times New Roman" pitchFamily="18" charset="0"/>
                        </a:rPr>
                        <a:t>:</a:t>
                      </a:r>
                    </a:p>
                    <a:p>
                      <a:pPr marL="0" marR="0" algn="ctr">
                        <a:lnSpc>
                          <a:spcPct val="120000"/>
                        </a:lnSpc>
                        <a:spcBef>
                          <a:spcPts val="0"/>
                        </a:spcBef>
                        <a:spcAft>
                          <a:spcPts val="0"/>
                        </a:spcAft>
                      </a:pPr>
                      <a:endParaRPr lang="en-US" sz="1600" b="1" kern="1200" dirty="0" smtClean="0">
                        <a:latin typeface="Times New Roman" pitchFamily="18" charset="0"/>
                        <a:cs typeface="Times New Roman" pitchFamily="18" charset="0"/>
                      </a:endParaRPr>
                    </a:p>
                    <a:p>
                      <a:pPr marL="0" marR="0" algn="ctr">
                        <a:lnSpc>
                          <a:spcPct val="120000"/>
                        </a:lnSpc>
                        <a:spcBef>
                          <a:spcPts val="0"/>
                        </a:spcBef>
                        <a:spcAft>
                          <a:spcPts val="0"/>
                        </a:spcAft>
                      </a:pPr>
                      <a:r>
                        <a:rPr lang="en-US" sz="1600" b="1" kern="1200" dirty="0" smtClean="0">
                          <a:latin typeface="Times New Roman" pitchFamily="18" charset="0"/>
                          <a:cs typeface="Times New Roman" pitchFamily="18" charset="0"/>
                        </a:rPr>
                        <a:t>:</a:t>
                      </a:r>
                      <a:endParaRPr lang="en-US" sz="1600" b="1" i="1" dirty="0">
                        <a:latin typeface="Times New Roman" pitchFamily="18" charset="0"/>
                        <a:ea typeface="Calibri"/>
                        <a:cs typeface="Times New Roman" pitchFamily="18" charset="0"/>
                      </a:endParaRPr>
                    </a:p>
                  </a:txBody>
                  <a:tcPr marL="68580" marR="68580" marT="0" marB="0"/>
                </a:tc>
                <a:tc>
                  <a:txBody>
                    <a:bodyPr/>
                    <a:lstStyle/>
                    <a:p>
                      <a:pPr marL="0" marR="0">
                        <a:lnSpc>
                          <a:spcPct val="120000"/>
                        </a:lnSpc>
                        <a:spcBef>
                          <a:spcPts val="0"/>
                        </a:spcBef>
                        <a:spcAft>
                          <a:spcPts val="0"/>
                        </a:spcAft>
                      </a:pPr>
                      <a:r>
                        <a:rPr lang="en-US" sz="1600" b="1" dirty="0" smtClean="0">
                          <a:latin typeface="Times New Roman" pitchFamily="18" charset="0"/>
                          <a:cs typeface="Times New Roman" pitchFamily="18" charset="0"/>
                        </a:rPr>
                        <a:t>16SCCPH2</a:t>
                      </a:r>
                    </a:p>
                    <a:p>
                      <a:pPr marL="0" marR="0">
                        <a:lnSpc>
                          <a:spcPct val="120000"/>
                        </a:lnSpc>
                        <a:spcBef>
                          <a:spcPts val="0"/>
                        </a:spcBef>
                        <a:spcAft>
                          <a:spcPts val="0"/>
                        </a:spcAft>
                      </a:pPr>
                      <a:endParaRPr lang="en-US" sz="1600" b="1" dirty="0" smtClean="0">
                        <a:latin typeface="Times New Roman" pitchFamily="18" charset="0"/>
                        <a:cs typeface="Times New Roman" pitchFamily="18" charset="0"/>
                      </a:endParaRPr>
                    </a:p>
                    <a:p>
                      <a:pPr marL="0" marR="0" indent="0" algn="l" defTabSz="457200" rtl="0" eaLnBrk="1" fontAlgn="auto" latinLnBrk="0" hangingPunct="1">
                        <a:lnSpc>
                          <a:spcPct val="120000"/>
                        </a:lnSpc>
                        <a:spcBef>
                          <a:spcPts val="0"/>
                        </a:spcBef>
                        <a:spcAft>
                          <a:spcPts val="0"/>
                        </a:spcAft>
                        <a:buClrTx/>
                        <a:buSzTx/>
                        <a:buFontTx/>
                        <a:buNone/>
                        <a:tabLst/>
                        <a:defRPr/>
                      </a:pPr>
                      <a:r>
                        <a:rPr lang="en-US" sz="1600" b="1" kern="1200" dirty="0" smtClean="0">
                          <a:solidFill>
                            <a:schemeClr val="dk1"/>
                          </a:solidFill>
                          <a:effectLst/>
                          <a:latin typeface="Times New Roman" pitchFamily="18" charset="0"/>
                          <a:ea typeface="+mn-ea"/>
                          <a:cs typeface="Times New Roman" pitchFamily="18" charset="0"/>
                        </a:rPr>
                        <a:t>METACENTER</a:t>
                      </a:r>
                      <a:endParaRPr lang="en-US" sz="1600" dirty="0" smtClean="0">
                        <a:effectLst/>
                        <a:latin typeface="Times New Roman" pitchFamily="18" charset="0"/>
                        <a:cs typeface="Times New Roman" pitchFamily="18" charset="0"/>
                      </a:endParaRPr>
                    </a:p>
                    <a:p>
                      <a:pPr marL="0" marR="0">
                        <a:lnSpc>
                          <a:spcPct val="120000"/>
                        </a:lnSpc>
                        <a:spcBef>
                          <a:spcPts val="0"/>
                        </a:spcBef>
                        <a:spcAft>
                          <a:spcPts val="0"/>
                        </a:spcAft>
                      </a:pPr>
                      <a:endParaRPr lang="en-US" sz="1600" b="1" dirty="0" smtClean="0">
                        <a:latin typeface="Times New Roman" pitchFamily="18" charset="0"/>
                        <a:cs typeface="Times New Roman" pitchFamily="18" charset="0"/>
                      </a:endParaRPr>
                    </a:p>
                    <a:p>
                      <a:pPr marL="0" marR="0">
                        <a:lnSpc>
                          <a:spcPct val="120000"/>
                        </a:lnSpc>
                        <a:spcBef>
                          <a:spcPts val="0"/>
                        </a:spcBef>
                        <a:spcAft>
                          <a:spcPts val="0"/>
                        </a:spcAft>
                      </a:pPr>
                      <a:endParaRPr lang="en-US" sz="1100" b="1" i="1" dirty="0">
                        <a:latin typeface="Times New Roman" pitchFamily="18" charset="0"/>
                        <a:ea typeface="Calibri"/>
                        <a:cs typeface="Times New Roman" pitchFamily="18" charset="0"/>
                      </a:endParaRPr>
                    </a:p>
                  </a:txBody>
                  <a:tcPr marL="68580" marR="68580" marT="0" marB="0"/>
                </a:tc>
              </a:tr>
            </a:tbl>
          </a:graphicData>
        </a:graphic>
      </p:graphicFrame>
    </p:spTree>
    <p:custDataLst>
      <p:tags r:id="rId1"/>
    </p:custDataLst>
  </p:cSld>
  <p:clrMapOvr>
    <a:masterClrMapping/>
  </p:clrMapOvr>
  <p:transition spd="slow" advTm="4448"/>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3" name="Picture 2"/>
          <p:cNvPicPr>
            <a:picLocks noChangeAspect="1"/>
          </p:cNvPicPr>
          <p:nvPr/>
        </p:nvPicPr>
        <p:blipFill rotWithShape="1">
          <a:blip r:embed="rId3"/>
          <a:srcRect t="47988" b="-1"/>
          <a:stretch>
            <a:fillRect/>
          </a:stretch>
        </p:blipFill>
        <p:spPr>
          <a:xfrm>
            <a:off x="1420887" y="3667374"/>
            <a:ext cx="8563438" cy="3001383"/>
          </a:xfrm>
          <a:prstGeom prst="rect">
            <a:avLst/>
          </a:prstGeom>
          <a:ln>
            <a:noFill/>
          </a:ln>
          <a:effectLst>
            <a:softEdge rad="112500"/>
          </a:effectLst>
        </p:spPr>
      </p:pic>
      <p:sp>
        <p:nvSpPr>
          <p:cNvPr id="1048664" name="TextBox 1"/>
          <p:cNvSpPr txBox="1"/>
          <p:nvPr/>
        </p:nvSpPr>
        <p:spPr>
          <a:xfrm>
            <a:off x="3172692" y="221673"/>
            <a:ext cx="5458690" cy="707886"/>
          </a:xfrm>
          <a:prstGeom prst="rect">
            <a:avLst/>
          </a:prstGeom>
          <a:noFill/>
        </p:spPr>
        <p:txBody>
          <a:bodyPr wrap="square" rtlCol="0">
            <a:spAutoFit/>
          </a:bodyPr>
          <a:lstStyle/>
          <a:p>
            <a:r>
              <a:rPr lang="en-IN" sz="4000" dirty="0">
                <a:solidFill>
                  <a:srgbClr val="FF0066"/>
                </a:solidFill>
              </a:rPr>
              <a:t>      METACENTER</a:t>
            </a:r>
          </a:p>
        </p:txBody>
      </p:sp>
      <p:sp>
        <p:nvSpPr>
          <p:cNvPr id="1048665" name="TextBox 3"/>
          <p:cNvSpPr txBox="1"/>
          <p:nvPr/>
        </p:nvSpPr>
        <p:spPr>
          <a:xfrm flipH="1">
            <a:off x="1219198" y="1359050"/>
            <a:ext cx="10169237" cy="2308324"/>
          </a:xfrm>
          <a:prstGeom prst="rect">
            <a:avLst/>
          </a:prstGeom>
          <a:noFill/>
        </p:spPr>
        <p:txBody>
          <a:bodyPr wrap="square" rtlCol="0">
            <a:spAutoFit/>
          </a:bodyPr>
          <a:lstStyle/>
          <a:p>
            <a:r>
              <a:rPr lang="en-IN" sz="3600" b="1" dirty="0">
                <a:solidFill>
                  <a:schemeClr val="tx1">
                    <a:lumMod val="85000"/>
                    <a:lumOff val="15000"/>
                  </a:schemeClr>
                </a:solidFill>
              </a:rPr>
              <a:t>       Relationship between G and M</a:t>
            </a:r>
          </a:p>
          <a:p>
            <a:pPr lvl="1"/>
            <a:r>
              <a:rPr lang="en-IN" sz="3600" b="1" dirty="0">
                <a:solidFill>
                  <a:srgbClr val="0070C0"/>
                </a:solidFill>
              </a:rPr>
              <a:t>      G under M: ship is stable </a:t>
            </a:r>
          </a:p>
          <a:p>
            <a:r>
              <a:rPr lang="en-IN" sz="3600" b="1" dirty="0">
                <a:solidFill>
                  <a:srgbClr val="0070C0"/>
                </a:solidFill>
              </a:rPr>
              <a:t>          G=M: ship is neutral</a:t>
            </a:r>
          </a:p>
          <a:p>
            <a:r>
              <a:rPr lang="en-IN" sz="3600" b="1" dirty="0">
                <a:solidFill>
                  <a:srgbClr val="0070C0"/>
                </a:solidFill>
              </a:rPr>
              <a:t>          G over M: ship is unstable   </a:t>
            </a:r>
          </a:p>
        </p:txBody>
      </p:sp>
    </p:spTree>
    <p:custDataLst>
      <p:tags r:id="rId1"/>
    </p:custDataLst>
  </p:cSld>
  <p:clrMapOvr>
    <a:masterClrMapping/>
  </p:clrMapOvr>
  <p:transition spd="slow" advTm="473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97163"/>
                                        </p:tgtEl>
                                        <p:attrNameLst>
                                          <p:attrName>style.visibility</p:attrName>
                                        </p:attrNameLst>
                                      </p:cBhvr>
                                      <p:to>
                                        <p:strVal val="visible"/>
                                      </p:to>
                                    </p:set>
                                    <p:animEffect transition="in" filter="circle(in)">
                                      <p:cBhvr>
                                        <p:cTn id="7" dur="2000"/>
                                        <p:tgtEl>
                                          <p:spTgt spid="2097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4" name="Picture 2"/>
          <p:cNvPicPr>
            <a:picLocks noChangeAspect="1"/>
          </p:cNvPicPr>
          <p:nvPr/>
        </p:nvPicPr>
        <p:blipFill rotWithShape="1">
          <a:blip r:embed="rId3"/>
          <a:srcRect t="47015"/>
          <a:stretch>
            <a:fillRect/>
          </a:stretch>
        </p:blipFill>
        <p:spPr>
          <a:xfrm>
            <a:off x="2361639" y="4578712"/>
            <a:ext cx="7927420" cy="2139428"/>
          </a:xfrm>
          <a:prstGeom prst="rect">
            <a:avLst/>
          </a:prstGeom>
        </p:spPr>
      </p:pic>
      <p:sp>
        <p:nvSpPr>
          <p:cNvPr id="1048666" name="TextBox 1"/>
          <p:cNvSpPr txBox="1"/>
          <p:nvPr/>
        </p:nvSpPr>
        <p:spPr>
          <a:xfrm>
            <a:off x="1320673" y="280085"/>
            <a:ext cx="8963892" cy="3323987"/>
          </a:xfrm>
          <a:prstGeom prst="rect">
            <a:avLst/>
          </a:prstGeom>
          <a:noFill/>
        </p:spPr>
        <p:txBody>
          <a:bodyPr wrap="square" rtlCol="0">
            <a:spAutoFit/>
          </a:bodyPr>
          <a:lstStyle/>
          <a:p>
            <a:pPr algn="just">
              <a:lnSpc>
                <a:spcPct val="150000"/>
              </a:lnSpc>
            </a:pPr>
            <a:r>
              <a:rPr lang="en-IN" sz="2000" dirty="0"/>
              <a:t>                                                                                                                                                                        </a:t>
            </a:r>
            <a:r>
              <a:rPr lang="en-IN" sz="2400" b="1" dirty="0"/>
              <a:t>A floating body is STABLE if, when it is displaced, it returns to equilibrium. ... For the untilted body the point G is the centre of gravity of the body where the body weight, W, acts. The point B is the centre of buoyancy (the centroid of the displaced volume of fluid) where the upward buoyancy force, FB, acts.</a:t>
            </a:r>
            <a:r>
              <a:rPr lang="en-IN" sz="2000" b="1" dirty="0"/>
              <a:t> </a:t>
            </a:r>
          </a:p>
        </p:txBody>
      </p:sp>
      <p:sp>
        <p:nvSpPr>
          <p:cNvPr id="1048667" name="TextBox 3"/>
          <p:cNvSpPr txBox="1"/>
          <p:nvPr/>
        </p:nvSpPr>
        <p:spPr>
          <a:xfrm>
            <a:off x="1407920" y="230660"/>
            <a:ext cx="9448801" cy="584775"/>
          </a:xfrm>
          <a:prstGeom prst="rect">
            <a:avLst/>
          </a:prstGeom>
          <a:noFill/>
        </p:spPr>
        <p:txBody>
          <a:bodyPr wrap="square" rtlCol="0">
            <a:spAutoFit/>
          </a:bodyPr>
          <a:lstStyle/>
          <a:p>
            <a:pPr algn="ctr"/>
            <a:r>
              <a:rPr lang="en-IN" sz="3200" b="1" dirty="0">
                <a:solidFill>
                  <a:srgbClr val="C00000"/>
                </a:solidFill>
              </a:rPr>
              <a:t>Stability of Floating body</a:t>
            </a:r>
          </a:p>
        </p:txBody>
      </p:sp>
      <p:sp>
        <p:nvSpPr>
          <p:cNvPr id="1048668" name="TextBox 4"/>
          <p:cNvSpPr txBox="1"/>
          <p:nvPr/>
        </p:nvSpPr>
        <p:spPr>
          <a:xfrm>
            <a:off x="1351004" y="3543393"/>
            <a:ext cx="7917180" cy="1138773"/>
          </a:xfrm>
          <a:prstGeom prst="rect">
            <a:avLst/>
          </a:prstGeom>
          <a:noFill/>
        </p:spPr>
        <p:txBody>
          <a:bodyPr wrap="square" rtlCol="0">
            <a:spAutoFit/>
          </a:bodyPr>
          <a:lstStyle/>
          <a:p>
            <a:pPr marL="342900" indent="-342900">
              <a:buAutoNum type="alphaLcParenR"/>
            </a:pPr>
            <a:r>
              <a:rPr lang="en-IN" sz="2800" dirty="0"/>
              <a:t> </a:t>
            </a:r>
            <a:r>
              <a:rPr lang="en-IN" sz="2000" b="1" dirty="0"/>
              <a:t>Stable Equilibrium</a:t>
            </a:r>
            <a:r>
              <a:rPr lang="en-IN" sz="2000" dirty="0"/>
              <a:t>: If the point M is above G.</a:t>
            </a:r>
          </a:p>
          <a:p>
            <a:pPr marL="342900" indent="-342900">
              <a:buAutoNum type="alphaLcParenR"/>
            </a:pPr>
            <a:r>
              <a:rPr lang="en-IN" sz="2000" dirty="0"/>
              <a:t> </a:t>
            </a:r>
            <a:r>
              <a:rPr lang="en-IN" sz="2000" b="1" dirty="0"/>
              <a:t>unstable Equilibrium</a:t>
            </a:r>
            <a:r>
              <a:rPr lang="en-IN" sz="2000" dirty="0"/>
              <a:t>: If the point M is below G.</a:t>
            </a:r>
          </a:p>
          <a:p>
            <a:pPr marL="342900" indent="-342900">
              <a:buAutoNum type="alphaLcParenR"/>
            </a:pPr>
            <a:r>
              <a:rPr lang="en-IN" sz="2000" dirty="0"/>
              <a:t> </a:t>
            </a:r>
            <a:r>
              <a:rPr lang="en-IN" sz="2000" b="1" dirty="0"/>
              <a:t>Neutral Equilibrium</a:t>
            </a:r>
            <a:r>
              <a:rPr lang="en-IN" sz="2000" dirty="0"/>
              <a:t>: If the point M is at the G.</a:t>
            </a:r>
          </a:p>
        </p:txBody>
      </p:sp>
    </p:spTree>
    <p:custDataLst>
      <p:tags r:id="rId1"/>
    </p:custDataLst>
  </p:cSld>
  <p:clrMapOvr>
    <a:masterClrMapping/>
  </p:clrMapOvr>
  <p:transition spd="slow" advTm="355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97164"/>
                                        </p:tgtEl>
                                        <p:attrNameLst>
                                          <p:attrName>style.visibility</p:attrName>
                                        </p:attrNameLst>
                                      </p:cBhvr>
                                      <p:to>
                                        <p:strVal val="visible"/>
                                      </p:to>
                                    </p:set>
                                    <p:animEffect transition="in" filter="barn(inVertical)">
                                      <p:cBhvr>
                                        <p:cTn id="7" dur="500"/>
                                        <p:tgtEl>
                                          <p:spTgt spid="2097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48669" name="TextBox 1"/>
          <p:cNvSpPr txBox="1"/>
          <p:nvPr/>
        </p:nvSpPr>
        <p:spPr>
          <a:xfrm>
            <a:off x="685282" y="626025"/>
            <a:ext cx="10571018" cy="2308324"/>
          </a:xfrm>
          <a:prstGeom prst="rect">
            <a:avLst/>
          </a:prstGeom>
          <a:noFill/>
        </p:spPr>
        <p:txBody>
          <a:bodyPr wrap="square" rtlCol="0">
            <a:spAutoFit/>
          </a:bodyPr>
          <a:lstStyle/>
          <a:p>
            <a:r>
              <a:rPr lang="en-IN" dirty="0"/>
              <a:t> </a:t>
            </a:r>
            <a:r>
              <a:rPr lang="en-IN" sz="3200" b="1" dirty="0">
                <a:solidFill>
                  <a:srgbClr val="FF0066"/>
                </a:solidFill>
              </a:rPr>
              <a:t>Metacentre influence the stability of a floating body:</a:t>
            </a:r>
          </a:p>
          <a:p>
            <a:pPr algn="just"/>
            <a:r>
              <a:rPr lang="en-IN" sz="2800" i="1" dirty="0"/>
              <a:t>        The </a:t>
            </a:r>
            <a:r>
              <a:rPr lang="en-IN" sz="2800" b="1" i="1" dirty="0"/>
              <a:t>metacentre</a:t>
            </a:r>
            <a:r>
              <a:rPr lang="en-IN" sz="2800" i="1" dirty="0"/>
              <a:t> remains directly above the centre of buoyancy regardless of the tilt of a </a:t>
            </a:r>
            <a:r>
              <a:rPr lang="en-IN" sz="2800" b="1" i="1" dirty="0"/>
              <a:t>floating body</a:t>
            </a:r>
            <a:r>
              <a:rPr lang="en-IN" sz="2800" i="1" dirty="0"/>
              <a:t>, such as a ship. ... If the </a:t>
            </a:r>
            <a:r>
              <a:rPr lang="en-IN" sz="2800" b="1" i="1" dirty="0"/>
              <a:t>metacentre is</a:t>
            </a:r>
            <a:r>
              <a:rPr lang="en-IN" sz="2800" i="1" dirty="0"/>
              <a:t> above the centre of gravity, buoyancy restores </a:t>
            </a:r>
            <a:r>
              <a:rPr lang="en-IN" sz="2800" b="1" i="1" dirty="0"/>
              <a:t>stability</a:t>
            </a:r>
            <a:r>
              <a:rPr lang="en-IN" sz="2800" i="1" dirty="0"/>
              <a:t> when the ship tilts.</a:t>
            </a:r>
          </a:p>
        </p:txBody>
      </p:sp>
      <p:pic>
        <p:nvPicPr>
          <p:cNvPr id="2097165" name="Picture 2" descr="Stability of Immersed and Floating Bodies"/>
          <p:cNvPicPr>
            <a:picLocks noChangeAspect="1" noChangeArrowheads="1"/>
          </p:cNvPicPr>
          <p:nvPr/>
        </p:nvPicPr>
        <p:blipFill>
          <a:blip r:embed="rId3"/>
          <a:srcRect/>
          <a:stretch>
            <a:fillRect/>
          </a:stretch>
        </p:blipFill>
        <p:spPr bwMode="auto">
          <a:xfrm>
            <a:off x="8067502" y="2474579"/>
            <a:ext cx="4124498" cy="3757396"/>
          </a:xfrm>
          <a:prstGeom prst="ellipse">
            <a:avLst/>
          </a:prstGeom>
          <a:ln>
            <a:noFill/>
          </a:ln>
          <a:effectLst>
            <a:softEdge rad="112500"/>
          </a:effectLst>
        </p:spPr>
      </p:pic>
      <p:sp>
        <p:nvSpPr>
          <p:cNvPr id="1048670" name="TextBox 3"/>
          <p:cNvSpPr txBox="1"/>
          <p:nvPr/>
        </p:nvSpPr>
        <p:spPr>
          <a:xfrm>
            <a:off x="907120" y="3738986"/>
            <a:ext cx="1406589" cy="369332"/>
          </a:xfrm>
          <a:prstGeom prst="rect">
            <a:avLst/>
          </a:prstGeom>
          <a:noFill/>
        </p:spPr>
        <p:txBody>
          <a:bodyPr wrap="square" rtlCol="0">
            <a:spAutoFit/>
          </a:bodyPr>
          <a:lstStyle/>
          <a:p>
            <a:endParaRPr lang="en-IN" dirty="0"/>
          </a:p>
        </p:txBody>
      </p:sp>
      <p:sp>
        <p:nvSpPr>
          <p:cNvPr id="1048671" name="TextBox 4"/>
          <p:cNvSpPr txBox="1"/>
          <p:nvPr/>
        </p:nvSpPr>
        <p:spPr>
          <a:xfrm flipH="1">
            <a:off x="782264" y="3322225"/>
            <a:ext cx="7405773" cy="2739211"/>
          </a:xfrm>
          <a:prstGeom prst="rect">
            <a:avLst/>
          </a:prstGeom>
          <a:noFill/>
        </p:spPr>
        <p:txBody>
          <a:bodyPr wrap="square" rtlCol="0">
            <a:spAutoFit/>
          </a:bodyPr>
          <a:lstStyle/>
          <a:p>
            <a:r>
              <a:rPr lang="en-IN" sz="3200" b="1" dirty="0">
                <a:solidFill>
                  <a:srgbClr val="FF0066"/>
                </a:solidFill>
              </a:rPr>
              <a:t>How do you find the Metacentre?</a:t>
            </a:r>
          </a:p>
          <a:p>
            <a:pPr algn="just"/>
            <a:r>
              <a:rPr lang="en-IN" sz="2400" b="1" i="1" dirty="0"/>
              <a:t>   </a:t>
            </a:r>
            <a:r>
              <a:rPr lang="en-IN" sz="2800" b="1" i="1" dirty="0"/>
              <a:t>Metacentre</a:t>
            </a:r>
            <a:r>
              <a:rPr lang="en-IN" sz="2800" i="1" dirty="0"/>
              <a:t> is determined by the ratio between the inertia resistance of the boat and the volume of the boat. (The inertia resistance is a quantified description of how the waterline width of the boat resists overturning.)   </a:t>
            </a:r>
          </a:p>
        </p:txBody>
      </p:sp>
    </p:spTree>
    <p:custDataLst>
      <p:tags r:id="rId1"/>
    </p:custDataLst>
  </p:cSld>
  <p:clrMapOvr>
    <a:masterClrMapping/>
  </p:clrMapOvr>
  <p:transition spd="slow" advTm="4457"/>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6" name="Picture 2"/>
          <p:cNvPicPr>
            <a:picLocks noChangeAspect="1"/>
          </p:cNvPicPr>
          <p:nvPr/>
        </p:nvPicPr>
        <p:blipFill rotWithShape="1">
          <a:blip r:embed="rId3">
            <a:duotone>
              <a:prstClr val="black"/>
              <a:schemeClr val="accent1">
                <a:tint val="45000"/>
                <a:satMod val="400000"/>
              </a:schemeClr>
            </a:duotone>
          </a:blip>
          <a:srcRect l="57713" t="30160"/>
          <a:stretch>
            <a:fillRect/>
          </a:stretch>
        </p:blipFill>
        <p:spPr>
          <a:xfrm>
            <a:off x="8463051" y="1750907"/>
            <a:ext cx="3368731" cy="4333294"/>
          </a:xfrm>
          <a:prstGeom prst="ellipse">
            <a:avLst/>
          </a:prstGeom>
          <a:ln>
            <a:noFill/>
          </a:ln>
          <a:effectLst>
            <a:softEdge rad="112500"/>
          </a:effectLst>
        </p:spPr>
      </p:pic>
      <p:sp>
        <p:nvSpPr>
          <p:cNvPr id="1048672" name="TextBox 1"/>
          <p:cNvSpPr txBox="1"/>
          <p:nvPr/>
        </p:nvSpPr>
        <p:spPr>
          <a:xfrm>
            <a:off x="360218" y="1579418"/>
            <a:ext cx="9116292" cy="1631216"/>
          </a:xfrm>
          <a:prstGeom prst="rect">
            <a:avLst/>
          </a:prstGeom>
          <a:noFill/>
        </p:spPr>
        <p:txBody>
          <a:bodyPr wrap="square" rtlCol="0">
            <a:spAutoFit/>
          </a:bodyPr>
          <a:lstStyle/>
          <a:p>
            <a:pPr algn="just"/>
            <a:r>
              <a:rPr lang="en-IN" sz="2000" b="1" dirty="0"/>
              <a:t>QUESTION: </a:t>
            </a:r>
            <a:r>
              <a:rPr lang="en-IN" sz="2000" dirty="0"/>
              <a:t>A solid cylinder 2m in diameter and 2m high is floating in water</a:t>
            </a:r>
          </a:p>
          <a:p>
            <a:pPr algn="just"/>
            <a:r>
              <a:rPr lang="en-IN" sz="2000" dirty="0"/>
              <a:t>Axis vertical.  If the specific gravity of the material of cylinder is 0.65, find</a:t>
            </a:r>
          </a:p>
          <a:p>
            <a:pPr algn="just"/>
            <a:r>
              <a:rPr lang="en-IN" sz="2000" dirty="0"/>
              <a:t>Metacentric height .state also whether the equilibrium is stable </a:t>
            </a:r>
          </a:p>
          <a:p>
            <a:pPr algn="just"/>
            <a:r>
              <a:rPr lang="en-IN" sz="2000" smtClean="0"/>
              <a:t>of </a:t>
            </a:r>
            <a:r>
              <a:rPr lang="en-IN" sz="2000" dirty="0"/>
              <a:t>unstable.</a:t>
            </a:r>
          </a:p>
          <a:p>
            <a:pPr algn="just"/>
            <a:r>
              <a:rPr lang="en-IN" sz="2000" dirty="0"/>
              <a:t> </a:t>
            </a:r>
          </a:p>
        </p:txBody>
      </p:sp>
      <p:sp>
        <p:nvSpPr>
          <p:cNvPr id="1048673" name="TextBox 3"/>
          <p:cNvSpPr txBox="1"/>
          <p:nvPr/>
        </p:nvSpPr>
        <p:spPr>
          <a:xfrm flipH="1">
            <a:off x="2050473" y="494482"/>
            <a:ext cx="7426037" cy="707886"/>
          </a:xfrm>
          <a:prstGeom prst="rect">
            <a:avLst/>
          </a:prstGeom>
          <a:solidFill>
            <a:srgbClr val="FFC000"/>
          </a:solidFill>
        </p:spPr>
        <p:txBody>
          <a:bodyPr wrap="square" rtlCol="0">
            <a:spAutoFit/>
          </a:bodyPr>
          <a:lstStyle/>
          <a:p>
            <a:r>
              <a:rPr lang="en-IN" sz="4000" dirty="0">
                <a:solidFill>
                  <a:schemeClr val="accent1">
                    <a:lumMod val="75000"/>
                  </a:schemeClr>
                </a:solidFill>
              </a:rPr>
              <a:t>             </a:t>
            </a:r>
            <a:r>
              <a:rPr lang="en-IN" sz="4000" b="1" dirty="0">
                <a:solidFill>
                  <a:schemeClr val="accent1">
                    <a:lumMod val="75000"/>
                  </a:schemeClr>
                </a:solidFill>
              </a:rPr>
              <a:t>NUMERICALS</a:t>
            </a:r>
          </a:p>
        </p:txBody>
      </p:sp>
      <p:sp>
        <p:nvSpPr>
          <p:cNvPr id="1048674" name="TextBox 4"/>
          <p:cNvSpPr txBox="1"/>
          <p:nvPr/>
        </p:nvSpPr>
        <p:spPr>
          <a:xfrm>
            <a:off x="360219" y="3006436"/>
            <a:ext cx="8322492" cy="5509200"/>
          </a:xfrm>
          <a:prstGeom prst="rect">
            <a:avLst/>
          </a:prstGeom>
          <a:noFill/>
        </p:spPr>
        <p:txBody>
          <a:bodyPr wrap="square" rtlCol="0">
            <a:spAutoFit/>
          </a:bodyPr>
          <a:lstStyle/>
          <a:p>
            <a:r>
              <a:rPr lang="en-IN" b="1" dirty="0"/>
              <a:t>SOLUTION:  </a:t>
            </a:r>
          </a:p>
          <a:p>
            <a:r>
              <a:rPr lang="en-IN" b="1" dirty="0"/>
              <a:t>GIVEN DATA: </a:t>
            </a:r>
            <a:r>
              <a:rPr lang="en-IN" b="1" i="1" dirty="0">
                <a:solidFill>
                  <a:schemeClr val="accent4">
                    <a:lumMod val="50000"/>
                  </a:schemeClr>
                </a:solidFill>
              </a:rPr>
              <a:t>Size of cylinder=2m diameter and 2m height</a:t>
            </a:r>
          </a:p>
          <a:p>
            <a:r>
              <a:rPr lang="en-IN" b="1" i="1" dirty="0">
                <a:solidFill>
                  <a:schemeClr val="accent4">
                    <a:lumMod val="50000"/>
                  </a:schemeClr>
                </a:solidFill>
              </a:rPr>
              <a:t>Specific gravity solid cylinder =0.65</a:t>
            </a:r>
          </a:p>
          <a:p>
            <a:r>
              <a:rPr lang="en-IN" b="1" i="1" dirty="0">
                <a:solidFill>
                  <a:schemeClr val="accent4">
                    <a:lumMod val="50000"/>
                  </a:schemeClr>
                </a:solidFill>
              </a:rPr>
              <a:t>Let h is depth of immersion</a:t>
            </a:r>
            <a:r>
              <a:rPr lang="en-IN" b="1" i="1" dirty="0" smtClean="0">
                <a:solidFill>
                  <a:schemeClr val="accent4">
                    <a:lumMod val="50000"/>
                  </a:schemeClr>
                </a:solidFill>
              </a:rPr>
              <a:t>=?</a:t>
            </a:r>
          </a:p>
          <a:p>
            <a:endParaRPr lang="en-IN" b="1" i="1" dirty="0">
              <a:solidFill>
                <a:schemeClr val="accent4">
                  <a:lumMod val="50000"/>
                </a:schemeClr>
              </a:solidFill>
            </a:endParaRPr>
          </a:p>
          <a:p>
            <a:r>
              <a:rPr lang="en-IN" b="1" dirty="0">
                <a:solidFill>
                  <a:schemeClr val="tx1">
                    <a:lumMod val="95000"/>
                    <a:lumOff val="5000"/>
                  </a:schemeClr>
                </a:solidFill>
              </a:rPr>
              <a:t>For equilibrium</a:t>
            </a:r>
          </a:p>
          <a:p>
            <a:r>
              <a:rPr lang="en-IN" b="1" dirty="0">
                <a:solidFill>
                  <a:srgbClr val="FF0000"/>
                </a:solidFill>
              </a:rPr>
              <a:t>     </a:t>
            </a:r>
            <a:r>
              <a:rPr lang="en-IN" sz="2000" b="1" dirty="0">
                <a:solidFill>
                  <a:srgbClr val="FF0000"/>
                </a:solidFill>
              </a:rPr>
              <a:t>Weight of water displaced=weight of wooden block</a:t>
            </a:r>
          </a:p>
          <a:p>
            <a:r>
              <a:rPr lang="en-IN" sz="2000" b="1" dirty="0">
                <a:solidFill>
                  <a:srgbClr val="FF0000"/>
                </a:solidFill>
              </a:rPr>
              <a:t>              </a:t>
            </a:r>
            <a:r>
              <a:rPr lang="en-IN" sz="2000" b="1" dirty="0">
                <a:solidFill>
                  <a:schemeClr val="accent1">
                    <a:lumMod val="75000"/>
                  </a:schemeClr>
                </a:solidFill>
              </a:rPr>
              <a:t>9.81(</a:t>
            </a:r>
            <a:r>
              <a:rPr lang="en-IN" sz="2000" b="1" dirty="0">
                <a:solidFill>
                  <a:schemeClr val="accent1">
                    <a:lumMod val="75000"/>
                  </a:schemeClr>
                </a:solidFill>
                <a:latin typeface="Cambria Math" panose="02040503050406030204" pitchFamily="18" charset="0"/>
                <a:ea typeface="Cambria Math" panose="02040503050406030204" pitchFamily="18" charset="0"/>
              </a:rPr>
              <a:t>𝛑/4(2×2)(h))</a:t>
            </a:r>
          </a:p>
          <a:p>
            <a:r>
              <a:rPr lang="en-IN" sz="2000" b="1" dirty="0">
                <a:solidFill>
                  <a:schemeClr val="accent1">
                    <a:lumMod val="75000"/>
                  </a:schemeClr>
                </a:solidFill>
              </a:rPr>
              <a:t>             9.81(0.65</a:t>
            </a:r>
            <a:r>
              <a:rPr lang="en-IN" sz="2000" b="1" dirty="0">
                <a:solidFill>
                  <a:schemeClr val="accent1">
                    <a:lumMod val="75000"/>
                  </a:schemeClr>
                </a:solidFill>
                <a:latin typeface="Cambria Math" panose="02040503050406030204" pitchFamily="18" charset="0"/>
                <a:ea typeface="Cambria Math" panose="02040503050406030204" pitchFamily="18" charset="0"/>
              </a:rPr>
              <a:t>/4(2×2)(2))</a:t>
            </a:r>
          </a:p>
          <a:p>
            <a:r>
              <a:rPr lang="en-IN" sz="2000" b="1" dirty="0">
                <a:solidFill>
                  <a:schemeClr val="accent1">
                    <a:lumMod val="75000"/>
                  </a:schemeClr>
                </a:solidFill>
                <a:latin typeface="Cambria Math" panose="02040503050406030204" pitchFamily="18" charset="0"/>
                <a:ea typeface="Cambria Math" panose="02040503050406030204" pitchFamily="18" charset="0"/>
              </a:rPr>
              <a:t>             </a:t>
            </a:r>
            <a:r>
              <a:rPr lang="en-IN" sz="2000" b="1" dirty="0" smtClean="0">
                <a:solidFill>
                  <a:schemeClr val="accent1">
                    <a:lumMod val="75000"/>
                  </a:schemeClr>
                </a:solidFill>
                <a:latin typeface="Cambria Math" panose="02040503050406030204" pitchFamily="18" charset="0"/>
                <a:ea typeface="Cambria Math" panose="02040503050406030204" pitchFamily="18" charset="0"/>
              </a:rPr>
              <a:t>h=0.65(2</a:t>
            </a:r>
            <a:r>
              <a:rPr lang="en-IN" sz="2000" b="1" dirty="0">
                <a:solidFill>
                  <a:schemeClr val="accent1">
                    <a:lumMod val="75000"/>
                  </a:schemeClr>
                </a:solidFill>
                <a:latin typeface="Cambria Math" panose="02040503050406030204" pitchFamily="18" charset="0"/>
                <a:ea typeface="Cambria Math" panose="02040503050406030204" pitchFamily="18" charset="0"/>
              </a:rPr>
              <a:t>)=1.3m</a:t>
            </a:r>
          </a:p>
          <a:p>
            <a:endParaRPr lang="en-IN" sz="2800" b="1" dirty="0">
              <a:solidFill>
                <a:schemeClr val="accent4">
                  <a:lumMod val="50000"/>
                </a:schemeClr>
              </a:solidFill>
              <a:latin typeface="Cambria Math" panose="02040503050406030204" pitchFamily="18" charset="0"/>
              <a:ea typeface="Cambria Math" panose="02040503050406030204" pitchFamily="18" charset="0"/>
            </a:endParaRPr>
          </a:p>
          <a:p>
            <a:endParaRPr lang="en-IN" sz="2800" b="1" dirty="0">
              <a:solidFill>
                <a:schemeClr val="accent4">
                  <a:lumMod val="50000"/>
                </a:schemeClr>
              </a:solidFill>
              <a:latin typeface="Cambria Math" panose="02040503050406030204" pitchFamily="18" charset="0"/>
              <a:ea typeface="Cambria Math" panose="02040503050406030204" pitchFamily="18" charset="0"/>
            </a:endParaRPr>
          </a:p>
          <a:p>
            <a:endParaRPr lang="en-IN" b="1" dirty="0">
              <a:solidFill>
                <a:schemeClr val="accent4">
                  <a:lumMod val="50000"/>
                </a:schemeClr>
              </a:solidFill>
              <a:latin typeface="Cambria Math" panose="02040503050406030204" pitchFamily="18" charset="0"/>
              <a:ea typeface="Cambria Math" panose="02040503050406030204" pitchFamily="18" charset="0"/>
            </a:endParaRPr>
          </a:p>
          <a:p>
            <a:endParaRPr lang="en-IN" b="1" dirty="0">
              <a:solidFill>
                <a:schemeClr val="accent4">
                  <a:lumMod val="50000"/>
                </a:schemeClr>
              </a:solidFill>
              <a:latin typeface="Cambria Math" panose="02040503050406030204" pitchFamily="18" charset="0"/>
              <a:ea typeface="Cambria Math" panose="02040503050406030204" pitchFamily="18" charset="0"/>
            </a:endParaRPr>
          </a:p>
          <a:p>
            <a:endParaRPr lang="en-IN" b="1" dirty="0">
              <a:solidFill>
                <a:schemeClr val="accent4">
                  <a:lumMod val="50000"/>
                </a:schemeClr>
              </a:solidFill>
              <a:latin typeface="Cambria Math" panose="02040503050406030204" pitchFamily="18" charset="0"/>
              <a:ea typeface="Cambria Math" panose="02040503050406030204" pitchFamily="18" charset="0"/>
            </a:endParaRPr>
          </a:p>
          <a:p>
            <a:endParaRPr lang="en-IN" b="1" dirty="0">
              <a:solidFill>
                <a:schemeClr val="accent4">
                  <a:lumMod val="50000"/>
                </a:schemeClr>
              </a:solidFill>
              <a:latin typeface="Cambria Math" panose="02040503050406030204" pitchFamily="18" charset="0"/>
              <a:ea typeface="Cambria Math" panose="02040503050406030204" pitchFamily="18" charset="0"/>
            </a:endParaRPr>
          </a:p>
          <a:p>
            <a:endParaRPr lang="en-IN" b="1" dirty="0">
              <a:solidFill>
                <a:schemeClr val="accent4">
                  <a:lumMod val="50000"/>
                </a:schemeClr>
              </a:solidFill>
            </a:endParaRPr>
          </a:p>
          <a:p>
            <a:endParaRPr lang="en-IN" b="1" dirty="0"/>
          </a:p>
        </p:txBody>
      </p:sp>
    </p:spTree>
    <p:custDataLst>
      <p:tags r:id="rId1"/>
    </p:custDataLst>
  </p:cSld>
  <p:clrMapOvr>
    <a:masterClrMapping/>
  </p:clrMapOvr>
  <p:transition spd="slow" advTm="495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97166"/>
                                        </p:tgtEl>
                                        <p:attrNameLst>
                                          <p:attrName>style.visibility</p:attrName>
                                        </p:attrNameLst>
                                      </p:cBhvr>
                                      <p:to>
                                        <p:strVal val="visible"/>
                                      </p:to>
                                    </p:set>
                                    <p:animEffect transition="in" filter="wipe(down)">
                                      <p:cBhvr>
                                        <p:cTn id="7" dur="870">
                                          <p:stCondLst>
                                            <p:cond delay="0"/>
                                          </p:stCondLst>
                                        </p:cTn>
                                        <p:tgtEl>
                                          <p:spTgt spid="2097166"/>
                                        </p:tgtEl>
                                      </p:cBhvr>
                                    </p:animEffect>
                                    <p:anim calcmode="lin" valueType="num">
                                      <p:cBhvr>
                                        <p:cTn id="8" dur="2733" tmFilter="0,0; 0.14,0.36; 0.43,0.73; 0.71,0.91; 1.0,1.0">
                                          <p:stCondLst>
                                            <p:cond delay="0"/>
                                          </p:stCondLst>
                                        </p:cTn>
                                        <p:tgtEl>
                                          <p:spTgt spid="2097166"/>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2097166"/>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2097166"/>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2097166"/>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2097166"/>
                                        </p:tgtEl>
                                        <p:attrNameLst>
                                          <p:attrName>ppt_y</p:attrName>
                                        </p:attrNameLst>
                                      </p:cBhvr>
                                      <p:tavLst>
                                        <p:tav tm="0" fmla="#ppt_y-sin(pi*$)/81">
                                          <p:val>
                                            <p:fltVal val="0"/>
                                          </p:val>
                                        </p:tav>
                                        <p:tav tm="100000">
                                          <p:val>
                                            <p:fltVal val="1"/>
                                          </p:val>
                                        </p:tav>
                                      </p:tavLst>
                                    </p:anim>
                                    <p:animScale>
                                      <p:cBhvr>
                                        <p:cTn id="13" dur="39">
                                          <p:stCondLst>
                                            <p:cond delay="975"/>
                                          </p:stCondLst>
                                        </p:cTn>
                                        <p:tgtEl>
                                          <p:spTgt spid="2097166"/>
                                        </p:tgtEl>
                                      </p:cBhvr>
                                      <p:to x="100000" y="60000"/>
                                    </p:animScale>
                                    <p:animScale>
                                      <p:cBhvr>
                                        <p:cTn id="14" dur="249" decel="50000">
                                          <p:stCondLst>
                                            <p:cond delay="1014"/>
                                          </p:stCondLst>
                                        </p:cTn>
                                        <p:tgtEl>
                                          <p:spTgt spid="2097166"/>
                                        </p:tgtEl>
                                      </p:cBhvr>
                                      <p:to x="100000" y="100000"/>
                                    </p:animScale>
                                    <p:animScale>
                                      <p:cBhvr>
                                        <p:cTn id="15" dur="39">
                                          <p:stCondLst>
                                            <p:cond delay="1968"/>
                                          </p:stCondLst>
                                        </p:cTn>
                                        <p:tgtEl>
                                          <p:spTgt spid="2097166"/>
                                        </p:tgtEl>
                                      </p:cBhvr>
                                      <p:to x="100000" y="80000"/>
                                    </p:animScale>
                                    <p:animScale>
                                      <p:cBhvr>
                                        <p:cTn id="16" dur="249" decel="50000">
                                          <p:stCondLst>
                                            <p:cond delay="2007"/>
                                          </p:stCondLst>
                                        </p:cTn>
                                        <p:tgtEl>
                                          <p:spTgt spid="2097166"/>
                                        </p:tgtEl>
                                      </p:cBhvr>
                                      <p:to x="100000" y="100000"/>
                                    </p:animScale>
                                    <p:animScale>
                                      <p:cBhvr>
                                        <p:cTn id="17" dur="39">
                                          <p:stCondLst>
                                            <p:cond delay="2463"/>
                                          </p:stCondLst>
                                        </p:cTn>
                                        <p:tgtEl>
                                          <p:spTgt spid="2097166"/>
                                        </p:tgtEl>
                                      </p:cBhvr>
                                      <p:to x="100000" y="90000"/>
                                    </p:animScale>
                                    <p:animScale>
                                      <p:cBhvr>
                                        <p:cTn id="18" dur="249" decel="50000">
                                          <p:stCondLst>
                                            <p:cond delay="2502"/>
                                          </p:stCondLst>
                                        </p:cTn>
                                        <p:tgtEl>
                                          <p:spTgt spid="2097166"/>
                                        </p:tgtEl>
                                      </p:cBhvr>
                                      <p:to x="100000" y="100000"/>
                                    </p:animScale>
                                    <p:animScale>
                                      <p:cBhvr>
                                        <p:cTn id="19" dur="39">
                                          <p:stCondLst>
                                            <p:cond delay="2712"/>
                                          </p:stCondLst>
                                        </p:cTn>
                                        <p:tgtEl>
                                          <p:spTgt spid="2097166"/>
                                        </p:tgtEl>
                                      </p:cBhvr>
                                      <p:to x="100000" y="95000"/>
                                    </p:animScale>
                                    <p:animScale>
                                      <p:cBhvr>
                                        <p:cTn id="20" dur="249" decel="50000">
                                          <p:stCondLst>
                                            <p:cond delay="2751"/>
                                          </p:stCondLst>
                                        </p:cTn>
                                        <p:tgtEl>
                                          <p:spTgt spid="209716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7" name="Picture 2"/>
          <p:cNvPicPr>
            <a:picLocks noChangeAspect="1"/>
          </p:cNvPicPr>
          <p:nvPr/>
        </p:nvPicPr>
        <p:blipFill rotWithShape="1">
          <a:blip r:embed="rId3"/>
          <a:srcRect l="7300" t="54868" r="4802" b="2104"/>
          <a:stretch>
            <a:fillRect/>
          </a:stretch>
        </p:blipFill>
        <p:spPr>
          <a:xfrm>
            <a:off x="3993252" y="692458"/>
            <a:ext cx="3725602" cy="1462432"/>
          </a:xfrm>
          <a:prstGeom prst="round2DiagRect">
            <a:avLst>
              <a:gd name="adj1" fmla="val 16667"/>
              <a:gd name="adj2" fmla="val 50000"/>
            </a:avLst>
          </a:prstGeom>
          <a:solidFill>
            <a:srgbClr val="FFFF00"/>
          </a:solidFill>
          <a:ln w="88900" cap="sq">
            <a:solidFill>
              <a:srgbClr val="002060"/>
            </a:solidFill>
            <a:miter lim="800000"/>
          </a:ln>
          <a:effectLst>
            <a:outerShdw blurRad="254000" algn="tl" rotWithShape="0">
              <a:srgbClr val="000000">
                <a:alpha val="43000"/>
              </a:srgbClr>
            </a:outerShdw>
          </a:effectLst>
        </p:spPr>
      </p:pic>
      <p:sp>
        <p:nvSpPr>
          <p:cNvPr id="1048675" name="TextBox 3"/>
          <p:cNvSpPr txBox="1"/>
          <p:nvPr/>
        </p:nvSpPr>
        <p:spPr>
          <a:xfrm>
            <a:off x="883132" y="2325681"/>
            <a:ext cx="9653061" cy="4862870"/>
          </a:xfrm>
          <a:prstGeom prst="rect">
            <a:avLst/>
          </a:prstGeom>
          <a:noFill/>
        </p:spPr>
        <p:txBody>
          <a:bodyPr wrap="square" rtlCol="0">
            <a:spAutoFit/>
          </a:bodyPr>
          <a:lstStyle/>
          <a:p>
            <a:pPr algn="just">
              <a:lnSpc>
                <a:spcPct val="150000"/>
              </a:lnSpc>
            </a:pPr>
            <a:r>
              <a:rPr lang="en-IN" sz="2000" b="1" dirty="0">
                <a:solidFill>
                  <a:srgbClr val="002060"/>
                </a:solidFill>
              </a:rPr>
              <a:t>Buoyancy  or </a:t>
            </a:r>
            <a:r>
              <a:rPr lang="en-IN" sz="2000" b="1" dirty="0" err="1">
                <a:solidFill>
                  <a:srgbClr val="002060"/>
                </a:solidFill>
              </a:rPr>
              <a:t>upthrust</a:t>
            </a:r>
            <a:r>
              <a:rPr lang="en-IN" sz="2000" b="1" dirty="0">
                <a:solidFill>
                  <a:srgbClr val="002060"/>
                </a:solidFill>
              </a:rPr>
              <a:t>, is an upward </a:t>
            </a:r>
            <a:r>
              <a:rPr lang="en-IN" sz="2000" b="1" dirty="0">
                <a:solidFill>
                  <a:srgbClr val="FF0000"/>
                </a:solidFill>
                <a:hlinkClick r:id="rId4" tooltip="Force"/>
              </a:rPr>
              <a:t>force</a:t>
            </a:r>
            <a:r>
              <a:rPr lang="en-IN" sz="2000" b="1" dirty="0">
                <a:solidFill>
                  <a:srgbClr val="002060"/>
                </a:solidFill>
              </a:rPr>
              <a:t> exerted by a </a:t>
            </a:r>
            <a:r>
              <a:rPr lang="en-IN" sz="2000" b="1" dirty="0">
                <a:solidFill>
                  <a:srgbClr val="002060"/>
                </a:solidFill>
                <a:hlinkClick r:id="rId5" tooltip="Fluid"/>
              </a:rPr>
              <a:t>fluid</a:t>
            </a:r>
            <a:r>
              <a:rPr lang="en-IN" sz="2000" b="1" dirty="0">
                <a:solidFill>
                  <a:srgbClr val="002060"/>
                </a:solidFill>
              </a:rPr>
              <a:t> that opposes the </a:t>
            </a:r>
            <a:r>
              <a:rPr lang="en-IN" sz="2000" b="1" dirty="0">
                <a:solidFill>
                  <a:srgbClr val="002060"/>
                </a:solidFill>
                <a:hlinkClick r:id="rId6" tooltip="Weight"/>
              </a:rPr>
              <a:t>weight</a:t>
            </a:r>
            <a:r>
              <a:rPr lang="en-IN" sz="2000" b="1" dirty="0">
                <a:solidFill>
                  <a:srgbClr val="002060"/>
                </a:solidFill>
              </a:rPr>
              <a:t> of a partially or fully immersed object. In a column of fluid, pressure increases with depth as a result of the weight of the overlying fluid. Thus the pressure at the bottom of a column of fluid is greater than at the top of the column. Similarly, the pressure at the bottom of an object submerged in a fluid is greater than at the top of the object. The pressure difference results in a net upward force on the object. The magnitude of the force is proportional to the pressure difference, and (as explained by </a:t>
            </a:r>
            <a:r>
              <a:rPr lang="en-IN" sz="2000" b="1" dirty="0">
                <a:solidFill>
                  <a:srgbClr val="002060"/>
                </a:solidFill>
                <a:hlinkClick r:id="rId7" tooltip="Archimedes' principle"/>
              </a:rPr>
              <a:t>Archimedes' principle</a:t>
            </a:r>
            <a:r>
              <a:rPr lang="en-IN" sz="2000" b="1" dirty="0">
                <a:solidFill>
                  <a:srgbClr val="002060"/>
                </a:solidFill>
              </a:rPr>
              <a:t>) is equivalent to the weight of the fluid that would otherwise occupy the submerged volume of the object, i.e. the </a:t>
            </a:r>
            <a:r>
              <a:rPr lang="en-IN" sz="2000" b="1" dirty="0">
                <a:solidFill>
                  <a:srgbClr val="002060"/>
                </a:solidFill>
                <a:hlinkClick r:id="rId8" tooltip="Displacement (fluid)"/>
              </a:rPr>
              <a:t>displaced</a:t>
            </a:r>
            <a:r>
              <a:rPr lang="en-IN" sz="2000" b="1" dirty="0">
                <a:solidFill>
                  <a:srgbClr val="002060"/>
                </a:solidFill>
              </a:rPr>
              <a:t> fluid.</a:t>
            </a:r>
          </a:p>
          <a:p>
            <a:r>
              <a:rPr lang="en-IN" sz="2000" dirty="0"/>
              <a:t/>
            </a:r>
            <a:br>
              <a:rPr lang="en-IN" sz="2000" dirty="0"/>
            </a:br>
            <a:endParaRPr lang="en-IN" sz="2000" dirty="0"/>
          </a:p>
        </p:txBody>
      </p:sp>
      <p:sp>
        <p:nvSpPr>
          <p:cNvPr id="1048676" name="TextBox 4"/>
          <p:cNvSpPr txBox="1"/>
          <p:nvPr/>
        </p:nvSpPr>
        <p:spPr>
          <a:xfrm>
            <a:off x="1027109" y="182682"/>
            <a:ext cx="7481454" cy="461665"/>
          </a:xfrm>
          <a:prstGeom prst="rect">
            <a:avLst/>
          </a:prstGeom>
          <a:noFill/>
        </p:spPr>
        <p:txBody>
          <a:bodyPr wrap="square" rtlCol="0">
            <a:spAutoFit/>
          </a:bodyPr>
          <a:lstStyle/>
          <a:p>
            <a:r>
              <a:rPr lang="en-IN" sz="2400" b="1" dirty="0">
                <a:solidFill>
                  <a:srgbClr val="FF6699"/>
                </a:solidFill>
              </a:rPr>
              <a:t>DEFINITION OF BUOYANCY </a:t>
            </a:r>
            <a:r>
              <a:rPr lang="en-IN" sz="2400" b="1" dirty="0">
                <a:solidFill>
                  <a:srgbClr val="FF0066"/>
                </a:solidFill>
              </a:rPr>
              <a:t>:</a:t>
            </a:r>
          </a:p>
        </p:txBody>
      </p:sp>
    </p:spTree>
    <p:custDataLst>
      <p:tags r:id="rId1"/>
    </p:custDataLst>
  </p:cSld>
  <p:clrMapOvr>
    <a:masterClrMapping/>
  </p:clrMapOvr>
  <p:transition spd="slow" advTm="68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97167"/>
                                        </p:tgtEl>
                                        <p:attrNameLst>
                                          <p:attrName>style.visibility</p:attrName>
                                        </p:attrNameLst>
                                      </p:cBhvr>
                                      <p:to>
                                        <p:strVal val="visible"/>
                                      </p:to>
                                    </p:set>
                                    <p:animEffect transition="in" filter="diamond(in)">
                                      <p:cBhvr>
                                        <p:cTn id="7" dur="3000"/>
                                        <p:tgtEl>
                                          <p:spTgt spid="2097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8" name="Picture 2"/>
          <p:cNvPicPr>
            <a:picLocks noChangeAspect="1"/>
          </p:cNvPicPr>
          <p:nvPr/>
        </p:nvPicPr>
        <p:blipFill rotWithShape="1">
          <a:blip r:embed="rId3"/>
          <a:srcRect l="7685" t="48207" r="3668" b="6935"/>
          <a:stretch>
            <a:fillRect/>
          </a:stretch>
        </p:blipFill>
        <p:spPr>
          <a:xfrm>
            <a:off x="7216721" y="1984657"/>
            <a:ext cx="4350328" cy="356460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048677" name="TextBox 1"/>
          <p:cNvSpPr txBox="1"/>
          <p:nvPr/>
        </p:nvSpPr>
        <p:spPr>
          <a:xfrm rot="10800000" flipV="1">
            <a:off x="894178" y="4048764"/>
            <a:ext cx="5846619" cy="2246769"/>
          </a:xfrm>
          <a:prstGeom prst="rect">
            <a:avLst/>
          </a:prstGeom>
          <a:noFill/>
        </p:spPr>
        <p:txBody>
          <a:bodyPr wrap="square" rtlCol="0">
            <a:spAutoFit/>
          </a:bodyPr>
          <a:lstStyle/>
          <a:p>
            <a:pPr algn="just"/>
            <a:r>
              <a:rPr lang="en-IN" sz="2000" b="1" dirty="0"/>
              <a:t>          Buoyancy And Floatation. ... Buoyant Force  When a body is immersed in a fluid, there is tendency of fluid to exert force on the submerged body. This upward force is same as weight of fluid displaced by the body is known as force of buoyancy or BOYANCY.</a:t>
            </a:r>
          </a:p>
          <a:p>
            <a:r>
              <a:rPr lang="en-IN" sz="2000" dirty="0"/>
              <a:t/>
            </a:r>
            <a:br>
              <a:rPr lang="en-IN" sz="2000" dirty="0"/>
            </a:br>
            <a:endParaRPr lang="en-IN" sz="2000" dirty="0"/>
          </a:p>
        </p:txBody>
      </p:sp>
      <p:sp>
        <p:nvSpPr>
          <p:cNvPr id="1048678" name="TextBox 3"/>
          <p:cNvSpPr txBox="1"/>
          <p:nvPr/>
        </p:nvSpPr>
        <p:spPr>
          <a:xfrm>
            <a:off x="1108363" y="1575430"/>
            <a:ext cx="5417128" cy="2369880"/>
          </a:xfrm>
          <a:prstGeom prst="rect">
            <a:avLst/>
          </a:prstGeom>
          <a:noFill/>
        </p:spPr>
        <p:txBody>
          <a:bodyPr wrap="square" rtlCol="0">
            <a:spAutoFit/>
          </a:bodyPr>
          <a:lstStyle/>
          <a:p>
            <a:pPr algn="just"/>
            <a:r>
              <a:rPr lang="en-IN" sz="2800" b="1" dirty="0">
                <a:solidFill>
                  <a:srgbClr val="FF0066"/>
                </a:solidFill>
              </a:rPr>
              <a:t>principle of floatation:</a:t>
            </a:r>
          </a:p>
          <a:p>
            <a:pPr algn="just"/>
            <a:r>
              <a:rPr lang="en-IN" sz="2000" dirty="0"/>
              <a:t>         </a:t>
            </a:r>
            <a:r>
              <a:rPr lang="en-IN" sz="2000" b="1" dirty="0"/>
              <a:t>The principle of floatation states that when an object floats on a liquid the buoyant force that acts on the object is equal to the weight of the object. ... If the weight of the object is greater than the up thrust, then the object will sink in the fluid.</a:t>
            </a:r>
          </a:p>
        </p:txBody>
      </p:sp>
      <p:sp>
        <p:nvSpPr>
          <p:cNvPr id="1048679" name="TextBox 4"/>
          <p:cNvSpPr txBox="1"/>
          <p:nvPr/>
        </p:nvSpPr>
        <p:spPr>
          <a:xfrm>
            <a:off x="1430014" y="251629"/>
            <a:ext cx="8963891" cy="769441"/>
          </a:xfrm>
          <a:prstGeom prst="rect">
            <a:avLst/>
          </a:prstGeom>
          <a:solidFill>
            <a:schemeClr val="accent5">
              <a:lumMod val="20000"/>
              <a:lumOff val="80000"/>
            </a:schemeClr>
          </a:solidFill>
        </p:spPr>
        <p:txBody>
          <a:bodyPr wrap="square" rtlCol="0">
            <a:spAutoFit/>
          </a:bodyPr>
          <a:lstStyle/>
          <a:p>
            <a:pPr algn="ctr"/>
            <a:r>
              <a:rPr lang="en-IN" sz="4400" b="1" dirty="0"/>
              <a:t>     BUOYANCY AND FLOATATION</a:t>
            </a:r>
          </a:p>
        </p:txBody>
      </p:sp>
    </p:spTree>
    <p:custDataLst>
      <p:tags r:id="rId1"/>
    </p:custDataLst>
  </p:cSld>
  <p:clrMapOvr>
    <a:masterClrMapping/>
  </p:clrMapOvr>
  <p:transition spd="slow" advTm="484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2097168"/>
                                        </p:tgtEl>
                                      </p:cBhvr>
                                    </p:animEffect>
                                    <p:set>
                                      <p:cBhvr>
                                        <p:cTn id="7" dur="1" fill="hold">
                                          <p:stCondLst>
                                            <p:cond delay="1999"/>
                                          </p:stCondLst>
                                        </p:cTn>
                                        <p:tgtEl>
                                          <p:spTgt spid="20971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Rectangle 3"/>
          <p:cNvSpPr/>
          <p:nvPr/>
        </p:nvSpPr>
        <p:spPr>
          <a:xfrm>
            <a:off x="526942" y="2158022"/>
            <a:ext cx="10880985" cy="3244863"/>
          </a:xfrm>
          <a:prstGeom prst="rect">
            <a:avLst/>
          </a:prstGeom>
        </p:spPr>
        <p:txBody>
          <a:bodyPr wrap="square">
            <a:spAutoFit/>
          </a:bodyPr>
          <a:lstStyle/>
          <a:p>
            <a:pPr algn="just">
              <a:lnSpc>
                <a:spcPct val="150000"/>
              </a:lnSpc>
            </a:pPr>
            <a:r>
              <a:rPr lang="en-IN" sz="2800" dirty="0" err="1" smtClean="0"/>
              <a:t>Metacentre,in</a:t>
            </a:r>
            <a:r>
              <a:rPr lang="en-IN" sz="2800" dirty="0" smtClean="0"/>
              <a:t> </a:t>
            </a:r>
            <a:r>
              <a:rPr lang="en-IN" sz="2800" dirty="0"/>
              <a:t>fluid mechanics the theoretical  point at which an imaginary vertical line passing through the centre of buoyancy and centre of gravity intersects the imaginary vertical line through a new centre of buoyancy created when the body is displaced or dipped in the water</a:t>
            </a:r>
            <a:r>
              <a:rPr lang="en-IN" sz="2400" dirty="0"/>
              <a:t>.</a:t>
            </a:r>
          </a:p>
        </p:txBody>
      </p:sp>
      <p:sp>
        <p:nvSpPr>
          <p:cNvPr id="1048593" name="TextBox 4"/>
          <p:cNvSpPr txBox="1"/>
          <p:nvPr/>
        </p:nvSpPr>
        <p:spPr>
          <a:xfrm flipH="1">
            <a:off x="3494714" y="882947"/>
            <a:ext cx="4256117" cy="707886"/>
          </a:xfrm>
          <a:prstGeom prst="rect">
            <a:avLst/>
          </a:prstGeom>
          <a:solidFill>
            <a:schemeClr val="accent3">
              <a:lumMod val="20000"/>
              <a:lumOff val="80000"/>
            </a:schemeClr>
          </a:solidFill>
        </p:spPr>
        <p:txBody>
          <a:bodyPr wrap="square" rtlCol="0">
            <a:spAutoFit/>
          </a:bodyPr>
          <a:lstStyle/>
          <a:p>
            <a:r>
              <a:rPr lang="en-IN" sz="4000" dirty="0">
                <a:solidFill>
                  <a:srgbClr val="0070C0"/>
                </a:solidFill>
              </a:rPr>
              <a:t>  </a:t>
            </a:r>
            <a:r>
              <a:rPr lang="en-IN" sz="4000" b="1" dirty="0" smtClean="0">
                <a:solidFill>
                  <a:srgbClr val="0070C0"/>
                </a:solidFill>
              </a:rPr>
              <a:t>METACENTRE</a:t>
            </a:r>
            <a:endParaRPr lang="en-IN" sz="4000" b="1" dirty="0">
              <a:solidFill>
                <a:srgbClr val="0070C0"/>
              </a:solidFill>
            </a:endParaRPr>
          </a:p>
        </p:txBody>
      </p:sp>
    </p:spTree>
    <p:custDataLst>
      <p:tags r:id="rId1"/>
    </p:custDataLst>
    <p:extLst>
      <p:ext uri="{BB962C8B-B14F-4D97-AF65-F5344CB8AC3E}">
        <p14:creationId xmlns:p14="http://schemas.microsoft.com/office/powerpoint/2010/main" xmlns="" val="2931899057"/>
      </p:ext>
    </p:extLst>
  </p:cSld>
  <p:clrMapOvr>
    <a:masterClrMapping/>
  </p:clrMapOvr>
  <p:transition spd="slow" advTm="4448"/>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Rectangle 1"/>
          <p:cNvSpPr/>
          <p:nvPr/>
        </p:nvSpPr>
        <p:spPr>
          <a:xfrm>
            <a:off x="346366" y="401781"/>
            <a:ext cx="8936182" cy="1011383"/>
          </a:xfrm>
          <a:prstGeom prst="rect">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800" b="1" dirty="0">
                <a:solidFill>
                  <a:schemeClr val="tx1"/>
                </a:solidFill>
                <a:effectLst>
                  <a:outerShdw blurRad="38100" dist="38100" dir="2700000" algn="tl">
                    <a:srgbClr val="000000">
                      <a:alpha val="43137"/>
                    </a:srgbClr>
                  </a:outerShdw>
                </a:effectLst>
              </a:rPr>
              <a:t>Metacentre</a:t>
            </a:r>
          </a:p>
        </p:txBody>
      </p:sp>
      <p:sp>
        <p:nvSpPr>
          <p:cNvPr id="1048603" name="TextBox 6"/>
          <p:cNvSpPr txBox="1"/>
          <p:nvPr/>
        </p:nvSpPr>
        <p:spPr>
          <a:xfrm>
            <a:off x="412269" y="1628843"/>
            <a:ext cx="6996543" cy="5078313"/>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IN" sz="2400" dirty="0"/>
              <a:t>Whenever a body, floating in a liquid, is given a small angular displacement, it starts oscillating about some point.  This point, about which the body starts oscillating is called metacentre.</a:t>
            </a:r>
          </a:p>
          <a:p>
            <a:pPr marL="342900" indent="-342900" algn="just">
              <a:lnSpc>
                <a:spcPct val="150000"/>
              </a:lnSpc>
              <a:buFont typeface="Arial" panose="020B0604020202020204" pitchFamily="34" charset="0"/>
              <a:buChar char="•"/>
            </a:pPr>
            <a:r>
              <a:rPr lang="en-IN" sz="2400" dirty="0" smtClean="0"/>
              <a:t>The  </a:t>
            </a:r>
            <a:r>
              <a:rPr lang="en-IN" sz="2400" dirty="0"/>
              <a:t>metacentre may also be defined as the inter section of the line passing through</a:t>
            </a:r>
          </a:p>
          <a:p>
            <a:pPr marL="342900" indent="-342900" algn="just">
              <a:lnSpc>
                <a:spcPct val="150000"/>
              </a:lnSpc>
              <a:buFont typeface="Arial" panose="020B0604020202020204" pitchFamily="34" charset="0"/>
              <a:buChar char="•"/>
            </a:pPr>
            <a:r>
              <a:rPr lang="en-IN" sz="2400" dirty="0"/>
              <a:t>The original centre of buoyancy B and centre of gravity </a:t>
            </a:r>
            <a:r>
              <a:rPr lang="en-IN" sz="2400" dirty="0" smtClean="0"/>
              <a:t>G </a:t>
            </a:r>
            <a:r>
              <a:rPr lang="en-IN" sz="2400" dirty="0"/>
              <a:t>of the body and the vertical line through the new centre of </a:t>
            </a:r>
            <a:r>
              <a:rPr lang="en-IN" sz="2400" dirty="0" smtClean="0"/>
              <a:t>buoyancy B1</a:t>
            </a:r>
            <a:r>
              <a:rPr lang="en-IN" sz="2400" dirty="0"/>
              <a:t>,</a:t>
            </a:r>
          </a:p>
        </p:txBody>
      </p:sp>
      <p:pic>
        <p:nvPicPr>
          <p:cNvPr id="2097152" name="Picture 8"/>
          <p:cNvPicPr>
            <a:picLocks noChangeAspect="1"/>
          </p:cNvPicPr>
          <p:nvPr/>
        </p:nvPicPr>
        <p:blipFill rotWithShape="1">
          <a:blip r:embed="rId3"/>
          <a:srcRect l="53069" t="41061" b="28030"/>
          <a:stretch>
            <a:fillRect/>
          </a:stretch>
        </p:blipFill>
        <p:spPr>
          <a:xfrm>
            <a:off x="7857641" y="1999281"/>
            <a:ext cx="3657600" cy="3704095"/>
          </a:xfrm>
          <a:prstGeom prst="rect">
            <a:avLst/>
          </a:prstGeom>
        </p:spPr>
      </p:pic>
    </p:spTree>
    <p:custDataLst>
      <p:tags r:id="rId1"/>
    </p:custDataLst>
  </p:cSld>
  <p:clrMapOvr>
    <a:masterClrMapping/>
  </p:clrMapOvr>
  <p:transition spd="slow" advTm="4594"/>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3" name="Picture 2"/>
          <p:cNvPicPr>
            <a:picLocks noChangeAspect="1"/>
          </p:cNvPicPr>
          <p:nvPr/>
        </p:nvPicPr>
        <p:blipFill rotWithShape="1">
          <a:blip r:embed="rId3"/>
          <a:srcRect l="61896" t="16981" b="28931"/>
          <a:stretch>
            <a:fillRect/>
          </a:stretch>
        </p:blipFill>
        <p:spPr>
          <a:xfrm>
            <a:off x="7560083" y="1235638"/>
            <a:ext cx="3443713" cy="357447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48620" name="TextBox 1"/>
          <p:cNvSpPr txBox="1"/>
          <p:nvPr/>
        </p:nvSpPr>
        <p:spPr>
          <a:xfrm>
            <a:off x="692073" y="651164"/>
            <a:ext cx="6720109" cy="584775"/>
          </a:xfrm>
          <a:prstGeom prst="rect">
            <a:avLst/>
          </a:prstGeom>
          <a:solidFill>
            <a:schemeClr val="bg1"/>
          </a:solidFill>
        </p:spPr>
        <p:txBody>
          <a:bodyPr wrap="square" rtlCol="0">
            <a:spAutoFit/>
          </a:bodyPr>
          <a:lstStyle/>
          <a:p>
            <a:r>
              <a:rPr lang="en-IN" sz="3200" u="sng" dirty="0">
                <a:solidFill>
                  <a:srgbClr val="00B0F0"/>
                </a:solidFill>
              </a:rPr>
              <a:t>Metacentre and Metacentric Height</a:t>
            </a:r>
          </a:p>
        </p:txBody>
      </p:sp>
      <p:sp>
        <p:nvSpPr>
          <p:cNvPr id="1048621" name="TextBox 4"/>
          <p:cNvSpPr txBox="1"/>
          <p:nvPr/>
        </p:nvSpPr>
        <p:spPr>
          <a:xfrm>
            <a:off x="461319" y="1580827"/>
            <a:ext cx="6759067" cy="4062651"/>
          </a:xfrm>
          <a:prstGeom prst="rect">
            <a:avLst/>
          </a:prstGeom>
          <a:noFill/>
        </p:spPr>
        <p:txBody>
          <a:bodyPr wrap="square" rtlCol="0">
            <a:spAutoFit/>
          </a:bodyPr>
          <a:lstStyle/>
          <a:p>
            <a:pPr algn="just">
              <a:lnSpc>
                <a:spcPct val="150000"/>
              </a:lnSpc>
            </a:pPr>
            <a:r>
              <a:rPr lang="en-IN" sz="2800" b="1" dirty="0">
                <a:solidFill>
                  <a:schemeClr val="accent6">
                    <a:lumMod val="60000"/>
                    <a:lumOff val="40000"/>
                  </a:schemeClr>
                </a:solidFill>
              </a:rPr>
              <a:t>Metacentric height (GM</a:t>
            </a:r>
            <a:r>
              <a:rPr lang="en-IN" sz="2800" b="1" i="1" dirty="0" smtClean="0">
                <a:solidFill>
                  <a:schemeClr val="accent6">
                    <a:lumMod val="60000"/>
                    <a:lumOff val="40000"/>
                  </a:schemeClr>
                </a:solidFill>
                <a:effectLst>
                  <a:outerShdw blurRad="38100" dist="38100" dir="2700000" algn="tl">
                    <a:srgbClr val="000000">
                      <a:alpha val="43137"/>
                    </a:srgbClr>
                  </a:outerShdw>
                </a:effectLst>
              </a:rPr>
              <a:t>):</a:t>
            </a:r>
            <a:r>
              <a:rPr lang="en-IN" sz="2800" b="1" i="1" dirty="0" smtClean="0">
                <a:effectLst>
                  <a:outerShdw blurRad="38100" dist="38100" dir="2700000" algn="tl">
                    <a:srgbClr val="000000">
                      <a:alpha val="43137"/>
                    </a:srgbClr>
                  </a:outerShdw>
                </a:effectLst>
              </a:rPr>
              <a:t>The </a:t>
            </a:r>
            <a:endParaRPr lang="en-IN" sz="2800" b="1" i="1" dirty="0">
              <a:effectLst>
                <a:outerShdw blurRad="38100" dist="38100" dir="2700000" algn="tl">
                  <a:srgbClr val="000000">
                    <a:alpha val="43137"/>
                  </a:srgbClr>
                </a:outerShdw>
              </a:effectLst>
            </a:endParaRPr>
          </a:p>
          <a:p>
            <a:pPr algn="just">
              <a:lnSpc>
                <a:spcPct val="150000"/>
              </a:lnSpc>
            </a:pPr>
            <a:r>
              <a:rPr lang="en-IN" sz="2800" b="1" i="1" dirty="0">
                <a:effectLst>
                  <a:outerShdw blurRad="38100" dist="38100" dir="2700000" algn="tl">
                    <a:srgbClr val="000000">
                      <a:alpha val="43137"/>
                    </a:srgbClr>
                  </a:outerShdw>
                </a:effectLst>
              </a:rPr>
              <a:t>Distance between the centre of gravity(G) of floating body and the metacentre (M) is called metacentric height.(i.e., distance GM shown in fig)</a:t>
            </a:r>
            <a:r>
              <a:rPr lang="en-IN" sz="3200" i="1" dirty="0">
                <a:effectLst>
                  <a:outerShdw blurRad="38100" dist="38100" dir="2700000" algn="tl">
                    <a:srgbClr val="000000">
                      <a:alpha val="43137"/>
                    </a:srgbClr>
                  </a:outerShdw>
                </a:effectLst>
              </a:rPr>
              <a:t/>
            </a:r>
            <a:br>
              <a:rPr lang="en-IN" sz="3200" i="1" dirty="0">
                <a:effectLst>
                  <a:outerShdw blurRad="38100" dist="38100" dir="2700000" algn="tl">
                    <a:srgbClr val="000000">
                      <a:alpha val="43137"/>
                    </a:srgbClr>
                  </a:outerShdw>
                </a:effectLst>
              </a:rPr>
            </a:br>
            <a:endParaRPr lang="en-IN" sz="3200" i="1" dirty="0">
              <a:effectLst>
                <a:outerShdw blurRad="38100" dist="38100" dir="2700000" algn="tl">
                  <a:srgbClr val="000000">
                    <a:alpha val="43137"/>
                  </a:srgbClr>
                </a:outerShdw>
              </a:effectLst>
            </a:endParaRPr>
          </a:p>
        </p:txBody>
      </p:sp>
      <p:sp>
        <p:nvSpPr>
          <p:cNvPr id="1048622" name="TextBox 5"/>
          <p:cNvSpPr txBox="1"/>
          <p:nvPr/>
        </p:nvSpPr>
        <p:spPr>
          <a:xfrm flipH="1">
            <a:off x="7956665" y="4849091"/>
            <a:ext cx="2452429" cy="1158239"/>
          </a:xfrm>
          <a:prstGeom prst="rect">
            <a:avLst/>
          </a:prstGeom>
          <a:solidFill>
            <a:schemeClr val="bg1"/>
          </a:solidFill>
        </p:spPr>
        <p:txBody>
          <a:bodyPr wrap="square" rtlCol="0">
            <a:spAutoFit/>
          </a:bodyPr>
          <a:lstStyle/>
          <a:p>
            <a:r>
              <a:rPr lang="en-IN" sz="3600" dirty="0">
                <a:solidFill>
                  <a:srgbClr val="0070C0"/>
                </a:solidFill>
              </a:rPr>
              <a:t>GM=BM-BG</a:t>
            </a:r>
          </a:p>
        </p:txBody>
      </p:sp>
    </p:spTree>
    <p:custDataLst>
      <p:tags r:id="rId1"/>
    </p:custDataLst>
  </p:cSld>
  <p:clrMapOvr>
    <a:masterClrMapping/>
  </p:clrMapOvr>
  <p:transition spd="slow" advTm="437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097153"/>
                                        </p:tgtEl>
                                        <p:attrNameLst>
                                          <p:attrName>style.visibility</p:attrName>
                                        </p:attrNameLst>
                                      </p:cBhvr>
                                      <p:to>
                                        <p:strVal val="visible"/>
                                      </p:to>
                                    </p:set>
                                    <p:animEffect transition="in" filter="wedge">
                                      <p:cBhvr>
                                        <p:cTn id="7" dur="2000"/>
                                        <p:tgtEl>
                                          <p:spTgt spid="2097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4" name="Picture 11"/>
          <p:cNvPicPr>
            <a:picLocks noChangeAspect="1"/>
          </p:cNvPicPr>
          <p:nvPr/>
        </p:nvPicPr>
        <p:blipFill>
          <a:blip r:embed="rId3"/>
          <a:stretch>
            <a:fillRect/>
          </a:stretch>
        </p:blipFill>
        <p:spPr>
          <a:xfrm>
            <a:off x="332506" y="935152"/>
            <a:ext cx="3186547" cy="2493848"/>
          </a:xfrm>
          <a:prstGeom prst="rect">
            <a:avLst/>
          </a:prstGeom>
        </p:spPr>
      </p:pic>
      <p:sp>
        <p:nvSpPr>
          <p:cNvPr id="1048623" name="TextBox 15"/>
          <p:cNvSpPr txBox="1"/>
          <p:nvPr/>
        </p:nvSpPr>
        <p:spPr>
          <a:xfrm>
            <a:off x="4005087" y="3488235"/>
            <a:ext cx="7689275" cy="1421992"/>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n-IN" sz="2000" b="1" dirty="0">
                <a:latin typeface="Times New Roman" pitchFamily="18" charset="0"/>
                <a:cs typeface="Times New Roman" pitchFamily="18" charset="0"/>
              </a:rPr>
              <a:t>The metacentric height is a measurement of the initial static  of a floating body. It is calculated as the distance between the center of gravity of a ship and its metacentre</a:t>
            </a:r>
            <a:r>
              <a:rPr lang="en-IN" b="1" dirty="0">
                <a:latin typeface="Times New Roman" pitchFamily="18" charset="0"/>
                <a:cs typeface="Times New Roman" pitchFamily="18" charset="0"/>
              </a:rPr>
              <a:t>.</a:t>
            </a:r>
          </a:p>
        </p:txBody>
      </p:sp>
      <p:sp>
        <p:nvSpPr>
          <p:cNvPr id="1048624" name="TextBox 1"/>
          <p:cNvSpPr txBox="1"/>
          <p:nvPr/>
        </p:nvSpPr>
        <p:spPr>
          <a:xfrm>
            <a:off x="3910353" y="963828"/>
            <a:ext cx="7536874" cy="2400657"/>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n-IN" sz="2000" b="1" dirty="0">
                <a:latin typeface="Times New Roman" pitchFamily="18" charset="0"/>
                <a:cs typeface="Times New Roman" pitchFamily="18" charset="0"/>
              </a:rPr>
              <a:t>When a ship heels(rolls sideways),the centre of buoyancy </a:t>
            </a:r>
            <a:r>
              <a:rPr lang="en-IN" sz="2000" b="1" dirty="0" smtClean="0">
                <a:latin typeface="Times New Roman" pitchFamily="18" charset="0"/>
                <a:cs typeface="Times New Roman" pitchFamily="18" charset="0"/>
              </a:rPr>
              <a:t>of </a:t>
            </a:r>
            <a:r>
              <a:rPr lang="en-IN" sz="2000" b="1" dirty="0">
                <a:latin typeface="Times New Roman" pitchFamily="18" charset="0"/>
                <a:cs typeface="Times New Roman" pitchFamily="18" charset="0"/>
              </a:rPr>
              <a:t>the ship moves laterally. It might also move up or down With respect to the water line.  The point at which a vertical line through the heeled centre of buoyancy crosses the line through the </a:t>
            </a:r>
            <a:r>
              <a:rPr lang="en-IN" sz="2000" b="1" dirty="0" smtClean="0">
                <a:latin typeface="Times New Roman" pitchFamily="18" charset="0"/>
                <a:cs typeface="Times New Roman" pitchFamily="18" charset="0"/>
              </a:rPr>
              <a:t>original </a:t>
            </a:r>
            <a:r>
              <a:rPr lang="en-IN" sz="2000" b="1" dirty="0">
                <a:latin typeface="Times New Roman" pitchFamily="18" charset="0"/>
                <a:cs typeface="Times New Roman" pitchFamily="18" charset="0"/>
              </a:rPr>
              <a:t>,vertical centre of buoyancy is the metacentre.</a:t>
            </a:r>
          </a:p>
        </p:txBody>
      </p:sp>
      <p:pic>
        <p:nvPicPr>
          <p:cNvPr id="2097155" name="Picture 3"/>
          <p:cNvPicPr>
            <a:picLocks noChangeAspect="1"/>
          </p:cNvPicPr>
          <p:nvPr/>
        </p:nvPicPr>
        <p:blipFill rotWithShape="1">
          <a:blip r:embed="rId4"/>
          <a:srcRect t="12945" b="62498"/>
          <a:stretch>
            <a:fillRect/>
          </a:stretch>
        </p:blipFill>
        <p:spPr>
          <a:xfrm>
            <a:off x="374070" y="3740698"/>
            <a:ext cx="3186548" cy="2493848"/>
          </a:xfrm>
          <a:prstGeom prst="rect">
            <a:avLst/>
          </a:prstGeom>
        </p:spPr>
      </p:pic>
    </p:spTree>
    <p:custDataLst>
      <p:tags r:id="rId1"/>
    </p:custDataLst>
  </p:cSld>
  <p:clrMapOvr>
    <a:masterClrMapping/>
  </p:clrMapOvr>
  <p:transition spd="slow" advTm="887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97154"/>
                                        </p:tgtEl>
                                        <p:attrNameLst>
                                          <p:attrName>style.visibility</p:attrName>
                                        </p:attrNameLst>
                                      </p:cBhvr>
                                      <p:to>
                                        <p:strVal val="visible"/>
                                      </p:to>
                                    </p:set>
                                    <p:anim calcmode="lin" valueType="num">
                                      <p:cBhvr additive="base">
                                        <p:cTn id="7" dur="2000" fill="hold"/>
                                        <p:tgtEl>
                                          <p:spTgt spid="2097154"/>
                                        </p:tgtEl>
                                        <p:attrNameLst>
                                          <p:attrName>ppt_x</p:attrName>
                                        </p:attrNameLst>
                                      </p:cBhvr>
                                      <p:tavLst>
                                        <p:tav tm="0">
                                          <p:val>
                                            <p:strVal val="#ppt_x"/>
                                          </p:val>
                                        </p:tav>
                                        <p:tav tm="100000">
                                          <p:val>
                                            <p:strVal val="#ppt_x"/>
                                          </p:val>
                                        </p:tav>
                                      </p:tavLst>
                                    </p:anim>
                                    <p:anim calcmode="lin" valueType="num">
                                      <p:cBhvr additive="base">
                                        <p:cTn id="8" dur="2000" fill="hold"/>
                                        <p:tgtEl>
                                          <p:spTgt spid="20971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048623"/>
                                        </p:tgtEl>
                                        <p:attrNameLst>
                                          <p:attrName>style.visibility</p:attrName>
                                        </p:attrNameLst>
                                      </p:cBhvr>
                                      <p:to>
                                        <p:strVal val="visible"/>
                                      </p:to>
                                    </p:set>
                                    <p:animEffect transition="in" filter="wipe(down)">
                                      <p:cBhvr>
                                        <p:cTn id="13" dur="3000"/>
                                        <p:tgtEl>
                                          <p:spTgt spid="10486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6" name="Picture 3"/>
          <p:cNvPicPr>
            <a:picLocks noChangeAspect="1"/>
          </p:cNvPicPr>
          <p:nvPr/>
        </p:nvPicPr>
        <p:blipFill rotWithShape="1">
          <a:blip r:embed="rId3"/>
          <a:srcRect l="24520" t="55408" r="22325" b="1"/>
          <a:stretch>
            <a:fillRect/>
          </a:stretch>
        </p:blipFill>
        <p:spPr>
          <a:xfrm>
            <a:off x="2438400" y="3952068"/>
            <a:ext cx="6040582" cy="2502110"/>
          </a:xfrm>
          <a:prstGeom prst="rect">
            <a:avLst/>
          </a:prstGeom>
        </p:spPr>
      </p:pic>
      <p:sp>
        <p:nvSpPr>
          <p:cNvPr id="1048625" name="TextBox 1"/>
          <p:cNvSpPr txBox="1"/>
          <p:nvPr/>
        </p:nvSpPr>
        <p:spPr>
          <a:xfrm>
            <a:off x="789709" y="706583"/>
            <a:ext cx="7444322" cy="646331"/>
          </a:xfrm>
          <a:prstGeom prst="rect">
            <a:avLst/>
          </a:prstGeom>
          <a:noFill/>
        </p:spPr>
        <p:txBody>
          <a:bodyPr wrap="square" rtlCol="0">
            <a:spAutoFit/>
          </a:bodyPr>
          <a:lstStyle/>
          <a:p>
            <a:r>
              <a:rPr lang="en-IN" sz="3600" u="sng" dirty="0">
                <a:solidFill>
                  <a:srgbClr val="FF0000"/>
                </a:solidFill>
              </a:rPr>
              <a:t>Metacentre and Metacentric Height</a:t>
            </a:r>
          </a:p>
        </p:txBody>
      </p:sp>
      <p:sp>
        <p:nvSpPr>
          <p:cNvPr id="1048626" name="TextBox 2"/>
          <p:cNvSpPr txBox="1"/>
          <p:nvPr/>
        </p:nvSpPr>
        <p:spPr>
          <a:xfrm>
            <a:off x="309967" y="1870456"/>
            <a:ext cx="11205274" cy="1969770"/>
          </a:xfrm>
          <a:prstGeom prst="rect">
            <a:avLst/>
          </a:prstGeom>
          <a:noFill/>
        </p:spPr>
        <p:txBody>
          <a:bodyPr wrap="square" rtlCol="0">
            <a:spAutoFit/>
          </a:bodyPr>
          <a:lstStyle/>
          <a:p>
            <a:pPr algn="just">
              <a:tabLst>
                <a:tab pos="720725" algn="l"/>
              </a:tabLst>
            </a:pPr>
            <a:r>
              <a:rPr lang="en-IN" sz="2800" b="1" dirty="0">
                <a:solidFill>
                  <a:srgbClr val="00B0F0"/>
                </a:solidFill>
              </a:rPr>
              <a:t>Centre of buoyancy(B):  </a:t>
            </a:r>
            <a:r>
              <a:rPr lang="en-IN" sz="2400" b="1" dirty="0"/>
              <a:t>The point of application of the force of buoyancy</a:t>
            </a:r>
          </a:p>
          <a:p>
            <a:pPr algn="just">
              <a:tabLst>
                <a:tab pos="720725" algn="l"/>
              </a:tabLst>
            </a:pPr>
            <a:r>
              <a:rPr lang="en-IN" sz="2400" b="1" dirty="0"/>
              <a:t>on the body is known as the centre of buoyancy </a:t>
            </a:r>
          </a:p>
          <a:p>
            <a:pPr algn="just">
              <a:tabLst>
                <a:tab pos="720725" algn="l"/>
              </a:tabLst>
            </a:pPr>
            <a:endParaRPr lang="en-IN" b="1" dirty="0"/>
          </a:p>
          <a:p>
            <a:pPr algn="just"/>
            <a:r>
              <a:rPr lang="en-IN" sz="2800" b="1" dirty="0">
                <a:solidFill>
                  <a:schemeClr val="accent1">
                    <a:lumMod val="60000"/>
                    <a:lumOff val="40000"/>
                  </a:schemeClr>
                </a:solidFill>
              </a:rPr>
              <a:t>Metacentre(M):  </a:t>
            </a:r>
            <a:r>
              <a:rPr lang="en-IN" sz="2400" b="1" dirty="0"/>
              <a:t>The point about which a body in stable equilibrium</a:t>
            </a:r>
          </a:p>
          <a:p>
            <a:pPr algn="just"/>
            <a:r>
              <a:rPr lang="en-IN" sz="2400" b="1" dirty="0"/>
              <a:t>Start to oscillate when given a small angular displacement is called metacentre.</a:t>
            </a:r>
          </a:p>
        </p:txBody>
      </p:sp>
    </p:spTree>
    <p:custDataLst>
      <p:tags r:id="rId1"/>
    </p:custDataLst>
  </p:cSld>
  <p:clrMapOvr>
    <a:masterClrMapping/>
  </p:clrMapOvr>
  <p:transition spd="slow" advTm="490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97156"/>
                                        </p:tgtEl>
                                        <p:attrNameLst>
                                          <p:attrName>style.visibility</p:attrName>
                                        </p:attrNameLst>
                                      </p:cBhvr>
                                      <p:to>
                                        <p:strVal val="visible"/>
                                      </p:to>
                                    </p:set>
                                    <p:animEffect transition="in" filter="wheel(1)">
                                      <p:cBhvr>
                                        <p:cTn id="7" dur="3000"/>
                                        <p:tgtEl>
                                          <p:spTgt spid="2097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7" name="Picture 2"/>
          <p:cNvPicPr>
            <a:picLocks noChangeAspect="1"/>
          </p:cNvPicPr>
          <p:nvPr/>
        </p:nvPicPr>
        <p:blipFill rotWithShape="1">
          <a:blip r:embed="rId3"/>
          <a:srcRect l="54539" t="25651" r="9047" b="1834"/>
          <a:stretch>
            <a:fillRect/>
          </a:stretch>
        </p:blipFill>
        <p:spPr>
          <a:xfrm rot="544489">
            <a:off x="7100160" y="1266003"/>
            <a:ext cx="2810441" cy="4276565"/>
          </a:xfrm>
          <a:prstGeom prst="rect">
            <a:avLst/>
          </a:prstGeom>
        </p:spPr>
      </p:pic>
      <p:sp>
        <p:nvSpPr>
          <p:cNvPr id="1048643" name="TextBox 1"/>
          <p:cNvSpPr txBox="1"/>
          <p:nvPr/>
        </p:nvSpPr>
        <p:spPr>
          <a:xfrm>
            <a:off x="678873" y="540327"/>
            <a:ext cx="8837935" cy="646331"/>
          </a:xfrm>
          <a:prstGeom prst="rect">
            <a:avLst/>
          </a:prstGeom>
          <a:noFill/>
        </p:spPr>
        <p:txBody>
          <a:bodyPr wrap="square" rtlCol="0">
            <a:spAutoFit/>
          </a:bodyPr>
          <a:lstStyle/>
          <a:p>
            <a:r>
              <a:rPr lang="en-IN" sz="3600" b="1" dirty="0">
                <a:solidFill>
                  <a:srgbClr val="7030A0"/>
                </a:solidFill>
              </a:rPr>
              <a:t>Determination of metacentric height</a:t>
            </a:r>
          </a:p>
        </p:txBody>
      </p:sp>
      <p:sp>
        <p:nvSpPr>
          <p:cNvPr id="1048644" name="TextBox 3"/>
          <p:cNvSpPr txBox="1"/>
          <p:nvPr/>
        </p:nvSpPr>
        <p:spPr>
          <a:xfrm>
            <a:off x="554636" y="1742174"/>
            <a:ext cx="6744087" cy="4154984"/>
          </a:xfrm>
          <a:prstGeom prst="rect">
            <a:avLst/>
          </a:prstGeom>
          <a:noFill/>
        </p:spPr>
        <p:txBody>
          <a:bodyPr wrap="square" rtlCol="0">
            <a:spAutoFit/>
          </a:bodyPr>
          <a:lstStyle/>
          <a:p>
            <a:pPr marL="285750" indent="-285750" algn="just">
              <a:buFont typeface="Wingdings" panose="05000000000000000000" pitchFamily="2" charset="2"/>
              <a:buChar char="v"/>
            </a:pPr>
            <a:r>
              <a:rPr lang="en-IN" sz="2400" b="1" dirty="0" smtClean="0"/>
              <a:t>In figure shown AC is the original waterline lane and B the centre of buoyancy in the equilibrium position</a:t>
            </a:r>
          </a:p>
          <a:p>
            <a:endParaRPr lang="en-IN" sz="2400" dirty="0"/>
          </a:p>
          <a:p>
            <a:pPr marL="285750" indent="-285750" algn="just">
              <a:buFont typeface="Wingdings" panose="05000000000000000000" pitchFamily="2" charset="2"/>
              <a:buChar char="v"/>
            </a:pPr>
            <a:r>
              <a:rPr lang="en-IN" sz="2400" dirty="0"/>
              <a:t> </a:t>
            </a:r>
            <a:r>
              <a:rPr lang="en-IN" sz="2400" b="1" dirty="0"/>
              <a:t>When the vessel is tilted through small angle </a:t>
            </a:r>
            <a:r>
              <a:rPr lang="el-GR" sz="2400" b="1" dirty="0">
                <a:latin typeface="Cambria Math" panose="02040503050406030204" pitchFamily="18" charset="0"/>
                <a:ea typeface="Cambria Math" panose="02040503050406030204" pitchFamily="18" charset="0"/>
              </a:rPr>
              <a:t>θ</a:t>
            </a:r>
            <a:r>
              <a:rPr lang="en-IN" sz="2400" b="1" dirty="0">
                <a:latin typeface="Cambria Math" panose="02040503050406030204" pitchFamily="18" charset="0"/>
                <a:ea typeface="Cambria Math" panose="02040503050406030204" pitchFamily="18" charset="0"/>
              </a:rPr>
              <a:t>, the centre of buoyancy will move to B’ as a result of the alteration in the shape of displaced fluid.</a:t>
            </a:r>
          </a:p>
          <a:p>
            <a:endParaRPr lang="en-IN" sz="2400" dirty="0">
              <a:latin typeface="Cambria Math" panose="02040503050406030204" pitchFamily="18" charset="0"/>
              <a:ea typeface="Cambria Math" panose="02040503050406030204" pitchFamily="18" charset="0"/>
            </a:endParaRPr>
          </a:p>
          <a:p>
            <a:pPr marL="342900" indent="-342900">
              <a:buFont typeface="Wingdings" panose="05000000000000000000" pitchFamily="2" charset="2"/>
              <a:buChar char="v"/>
            </a:pPr>
            <a:r>
              <a:rPr lang="en-IN" sz="2400" b="1" dirty="0"/>
              <a:t>A’C’ is the waterline plane in the displaced position. </a:t>
            </a:r>
          </a:p>
        </p:txBody>
      </p:sp>
    </p:spTree>
    <p:custDataLst>
      <p:tags r:id="rId1"/>
    </p:custDataLst>
  </p:cSld>
  <p:clrMapOvr>
    <a:masterClrMapping/>
  </p:clrMapOvr>
  <p:transition spd="slow" advTm="477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97157"/>
                                        </p:tgtEl>
                                        <p:attrNameLst>
                                          <p:attrName>style.visibility</p:attrName>
                                        </p:attrNameLst>
                                      </p:cBhvr>
                                      <p:to>
                                        <p:strVal val="visible"/>
                                      </p:to>
                                    </p:set>
                                    <p:animEffect transition="in" filter="blinds(horizontal)">
                                      <p:cBhvr>
                                        <p:cTn id="7" dur="3000"/>
                                        <p:tgtEl>
                                          <p:spTgt spid="2097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0" name="Picture 3"/>
          <p:cNvPicPr>
            <a:picLocks noChangeAspect="1"/>
          </p:cNvPicPr>
          <p:nvPr/>
        </p:nvPicPr>
        <p:blipFill rotWithShape="1">
          <a:blip r:embed="rId3"/>
          <a:srcRect l="51130" t="52671" r="8176" b="2284"/>
          <a:stretch>
            <a:fillRect/>
          </a:stretch>
        </p:blipFill>
        <p:spPr>
          <a:xfrm>
            <a:off x="7878485" y="2945055"/>
            <a:ext cx="2384775" cy="3251956"/>
          </a:xfrm>
          <a:prstGeom prst="ellipse">
            <a:avLst/>
          </a:prstGeom>
          <a:blipFill>
            <a:blip r:embed="rId4"/>
            <a:tile tx="0" ty="0" sx="100000" sy="100000" flip="none" algn="tl"/>
          </a:blipFill>
          <a:ln>
            <a:noFill/>
          </a:ln>
          <a:effectLst>
            <a:softEdge rad="112500"/>
          </a:effectLst>
        </p:spPr>
      </p:pic>
      <p:pic>
        <p:nvPicPr>
          <p:cNvPr id="2097161" name="Picture 4"/>
          <p:cNvPicPr>
            <a:picLocks noChangeAspect="1"/>
          </p:cNvPicPr>
          <p:nvPr/>
        </p:nvPicPr>
        <p:blipFill rotWithShape="1">
          <a:blip r:embed="rId3"/>
          <a:srcRect l="49117" t="19186" r="11623" b="40495"/>
          <a:stretch>
            <a:fillRect/>
          </a:stretch>
        </p:blipFill>
        <p:spPr>
          <a:xfrm>
            <a:off x="7562080" y="1024060"/>
            <a:ext cx="3087974" cy="2368447"/>
          </a:xfrm>
          <a:prstGeom prst="ellipse">
            <a:avLst/>
          </a:prstGeom>
          <a:ln>
            <a:noFill/>
          </a:ln>
          <a:effectLst>
            <a:softEdge rad="112500"/>
          </a:effectLst>
        </p:spPr>
      </p:pic>
      <p:sp>
        <p:nvSpPr>
          <p:cNvPr id="1048653" name="TextBox 2"/>
          <p:cNvSpPr txBox="1"/>
          <p:nvPr/>
        </p:nvSpPr>
        <p:spPr>
          <a:xfrm>
            <a:off x="1595544" y="453096"/>
            <a:ext cx="7282180" cy="510540"/>
          </a:xfrm>
          <a:prstGeom prst="rect">
            <a:avLst/>
          </a:prstGeom>
          <a:noFill/>
        </p:spPr>
        <p:txBody>
          <a:bodyPr wrap="none" rtlCol="0">
            <a:spAutoFit/>
          </a:bodyPr>
          <a:lstStyle/>
          <a:p>
            <a:r>
              <a:rPr lang="en-IN" sz="2800" dirty="0">
                <a:solidFill>
                  <a:schemeClr val="accent2">
                    <a:lumMod val="75000"/>
                  </a:schemeClr>
                </a:solidFill>
              </a:rPr>
              <a:t>DETERMINATION OF METACENTRIC HEIGHT</a:t>
            </a:r>
          </a:p>
        </p:txBody>
      </p:sp>
      <p:sp>
        <p:nvSpPr>
          <p:cNvPr id="1048654" name="TextBox 6"/>
          <p:cNvSpPr txBox="1"/>
          <p:nvPr/>
        </p:nvSpPr>
        <p:spPr>
          <a:xfrm>
            <a:off x="955963" y="1602966"/>
            <a:ext cx="2799079" cy="510541"/>
          </a:xfrm>
          <a:prstGeom prst="rect">
            <a:avLst/>
          </a:prstGeom>
          <a:solidFill>
            <a:srgbClr val="FFFF00"/>
          </a:solidFill>
        </p:spPr>
        <p:txBody>
          <a:bodyPr wrap="none" rtlCol="0">
            <a:spAutoFit/>
          </a:bodyPr>
          <a:lstStyle/>
          <a:p>
            <a:r>
              <a:rPr lang="en-IN" sz="2800" u="sng" dirty="0"/>
              <a:t>1.PRACTICALLY:</a:t>
            </a:r>
          </a:p>
        </p:txBody>
      </p:sp>
      <p:sp>
        <p:nvSpPr>
          <p:cNvPr id="1048655" name="TextBox 7"/>
          <p:cNvSpPr txBox="1"/>
          <p:nvPr/>
        </p:nvSpPr>
        <p:spPr>
          <a:xfrm>
            <a:off x="2147455" y="2438400"/>
            <a:ext cx="2684780" cy="929641"/>
          </a:xfrm>
          <a:prstGeom prst="rect">
            <a:avLst/>
          </a:prstGeom>
          <a:noFill/>
        </p:spPr>
        <p:txBody>
          <a:bodyPr wrap="none" rtlCol="0">
            <a:spAutoFit/>
          </a:bodyPr>
          <a:lstStyle/>
          <a:p>
            <a:pPr marL="457200" indent="-457200">
              <a:buFont typeface="Wingdings" panose="05000000000000000000" pitchFamily="2" charset="2"/>
              <a:buChar char="Ø"/>
            </a:pPr>
            <a:r>
              <a:rPr lang="en-IN" sz="2800" dirty="0"/>
              <a:t>W</a:t>
            </a:r>
            <a:r>
              <a:rPr lang="en-IN" sz="2800" dirty="0">
                <a:latin typeface="Cambria Math" panose="02040503050406030204" pitchFamily="18" charset="0"/>
                <a:ea typeface="Cambria Math" panose="02040503050406030204" pitchFamily="18" charset="0"/>
              </a:rPr>
              <a:t>×GM×</a:t>
            </a:r>
            <a:r>
              <a:rPr lang="el-GR" sz="2800" dirty="0">
                <a:latin typeface="Cambria Math" panose="02040503050406030204" pitchFamily="18" charset="0"/>
                <a:ea typeface="Cambria Math" panose="02040503050406030204" pitchFamily="18" charset="0"/>
              </a:rPr>
              <a:t>θ=</a:t>
            </a:r>
            <a:r>
              <a:rPr lang="en-IN" sz="2800" dirty="0">
                <a:latin typeface="Cambria Math" panose="02040503050406030204" pitchFamily="18" charset="0"/>
                <a:ea typeface="Cambria Math" panose="02040503050406030204" pitchFamily="18" charset="0"/>
              </a:rPr>
              <a:t>Px</a:t>
            </a:r>
            <a:endParaRPr lang="en-IN" dirty="0">
              <a:latin typeface="Cambria Math" panose="02040503050406030204" pitchFamily="18" charset="0"/>
              <a:ea typeface="Cambria Math" panose="02040503050406030204" pitchFamily="18" charset="0"/>
            </a:endParaRPr>
          </a:p>
          <a:p>
            <a:pPr marL="457200" indent="-457200">
              <a:buFont typeface="Wingdings" panose="05000000000000000000" pitchFamily="2" charset="2"/>
              <a:buChar char="Ø"/>
            </a:pPr>
            <a:r>
              <a:rPr lang="en-IN" sz="2800" dirty="0">
                <a:latin typeface="Cambria Math" panose="02040503050406030204" pitchFamily="18" charset="0"/>
                <a:ea typeface="Cambria Math" panose="02040503050406030204" pitchFamily="18" charset="0"/>
              </a:rPr>
              <a:t>GM=Px/W</a:t>
            </a:r>
            <a:r>
              <a:rPr lang="el-GR" sz="2800" dirty="0">
                <a:latin typeface="Cambria Math" panose="02040503050406030204" pitchFamily="18" charset="0"/>
                <a:ea typeface="Cambria Math" panose="02040503050406030204" pitchFamily="18" charset="0"/>
              </a:rPr>
              <a:t>θ</a:t>
            </a:r>
            <a:endParaRPr lang="en-IN" sz="2800" dirty="0"/>
          </a:p>
        </p:txBody>
      </p:sp>
      <p:sp>
        <p:nvSpPr>
          <p:cNvPr id="1048656" name="TextBox 8"/>
          <p:cNvSpPr txBox="1"/>
          <p:nvPr/>
        </p:nvSpPr>
        <p:spPr>
          <a:xfrm>
            <a:off x="1436844" y="3658604"/>
            <a:ext cx="4241107" cy="646331"/>
          </a:xfrm>
          <a:prstGeom prst="rect">
            <a:avLst/>
          </a:prstGeom>
          <a:noFill/>
        </p:spPr>
        <p:txBody>
          <a:bodyPr wrap="square" rtlCol="0">
            <a:spAutoFit/>
          </a:bodyPr>
          <a:lstStyle/>
          <a:p>
            <a:r>
              <a:rPr lang="en-IN" b="1" dirty="0"/>
              <a:t>Where:</a:t>
            </a:r>
          </a:p>
          <a:p>
            <a:r>
              <a:rPr lang="en-IN" b="1" dirty="0"/>
              <a:t>W is the weight of the vessel including P</a:t>
            </a:r>
          </a:p>
        </p:txBody>
      </p:sp>
      <p:sp>
        <p:nvSpPr>
          <p:cNvPr id="1048657" name="TextBox 10"/>
          <p:cNvSpPr txBox="1"/>
          <p:nvPr/>
        </p:nvSpPr>
        <p:spPr>
          <a:xfrm>
            <a:off x="896139" y="4571033"/>
            <a:ext cx="3447949" cy="447040"/>
          </a:xfrm>
          <a:prstGeom prst="rect">
            <a:avLst/>
          </a:prstGeom>
          <a:solidFill>
            <a:srgbClr val="FFFF00"/>
          </a:solidFill>
        </p:spPr>
        <p:txBody>
          <a:bodyPr wrap="square" rtlCol="0">
            <a:spAutoFit/>
          </a:bodyPr>
          <a:lstStyle/>
          <a:p>
            <a:r>
              <a:rPr lang="en-IN" sz="2400" u="sng" dirty="0"/>
              <a:t>2.THEORETICALLY</a:t>
            </a:r>
          </a:p>
        </p:txBody>
      </p:sp>
      <p:sp>
        <p:nvSpPr>
          <p:cNvPr id="1048658" name="TextBox 11"/>
          <p:cNvSpPr txBox="1"/>
          <p:nvPr/>
        </p:nvSpPr>
        <p:spPr>
          <a:xfrm>
            <a:off x="2147454" y="5298797"/>
            <a:ext cx="3006437" cy="1348740"/>
          </a:xfrm>
          <a:prstGeom prst="rect">
            <a:avLst/>
          </a:prstGeom>
          <a:noFill/>
        </p:spPr>
        <p:txBody>
          <a:bodyPr wrap="square" rtlCol="0">
            <a:spAutoFit/>
          </a:bodyPr>
          <a:lstStyle/>
          <a:p>
            <a:r>
              <a:rPr lang="en-IN" sz="2800" dirty="0"/>
              <a:t>MG=BM+OB-OG</a:t>
            </a:r>
          </a:p>
          <a:p>
            <a:r>
              <a:rPr lang="en-IN" sz="2800" dirty="0"/>
              <a:t>BM= 1/V</a:t>
            </a:r>
          </a:p>
          <a:p>
            <a:r>
              <a:rPr lang="en-IN" sz="2800" dirty="0"/>
              <a:t>OB=0.5 V/bd</a:t>
            </a:r>
          </a:p>
        </p:txBody>
      </p:sp>
      <p:cxnSp>
        <p:nvCxnSpPr>
          <p:cNvPr id="3145734" name="Straight Arrow Connector 13"/>
          <p:cNvCxnSpPr>
            <a:cxnSpLocks/>
          </p:cNvCxnSpPr>
          <p:nvPr/>
        </p:nvCxnSpPr>
        <p:spPr>
          <a:xfrm>
            <a:off x="4153345" y="5920355"/>
            <a:ext cx="241069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48659" name="TextBox 15"/>
          <p:cNvSpPr txBox="1"/>
          <p:nvPr/>
        </p:nvSpPr>
        <p:spPr>
          <a:xfrm>
            <a:off x="6625954" y="5721365"/>
            <a:ext cx="1742654" cy="369332"/>
          </a:xfrm>
          <a:prstGeom prst="rect">
            <a:avLst/>
          </a:prstGeom>
          <a:noFill/>
        </p:spPr>
        <p:txBody>
          <a:bodyPr wrap="square" rtlCol="0">
            <a:spAutoFit/>
          </a:bodyPr>
          <a:lstStyle/>
          <a:p>
            <a:r>
              <a:rPr lang="en-IN" dirty="0"/>
              <a:t>In water</a:t>
            </a:r>
          </a:p>
        </p:txBody>
      </p:sp>
      <p:sp>
        <p:nvSpPr>
          <p:cNvPr id="1048660" name="TextBox 16"/>
          <p:cNvSpPr txBox="1"/>
          <p:nvPr/>
        </p:nvSpPr>
        <p:spPr>
          <a:xfrm>
            <a:off x="7878485" y="1357745"/>
            <a:ext cx="490123" cy="369332"/>
          </a:xfrm>
          <a:prstGeom prst="rect">
            <a:avLst/>
          </a:prstGeom>
          <a:noFill/>
        </p:spPr>
        <p:txBody>
          <a:bodyPr wrap="square" rtlCol="0">
            <a:spAutoFit/>
          </a:bodyPr>
          <a:lstStyle/>
          <a:p>
            <a:r>
              <a:rPr lang="en-IN" dirty="0"/>
              <a:t>(1)</a:t>
            </a:r>
          </a:p>
        </p:txBody>
      </p:sp>
    </p:spTree>
    <p:custDataLst>
      <p:tags r:id="rId1"/>
    </p:custDataLst>
  </p:cSld>
  <p:clrMapOvr>
    <a:masterClrMapping/>
  </p:clrMapOvr>
  <p:transition spd="slow" advTm="505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97160"/>
                                        </p:tgtEl>
                                        <p:attrNameLst>
                                          <p:attrName>style.visibility</p:attrName>
                                        </p:attrNameLst>
                                      </p:cBhvr>
                                      <p:to>
                                        <p:strVal val="visible"/>
                                      </p:to>
                                    </p:set>
                                    <p:anim calcmode="lin" valueType="num">
                                      <p:cBhvr>
                                        <p:cTn id="7" dur="3000" fill="hold"/>
                                        <p:tgtEl>
                                          <p:spTgt spid="2097160"/>
                                        </p:tgtEl>
                                        <p:attrNameLst>
                                          <p:attrName>ppt_w</p:attrName>
                                        </p:attrNameLst>
                                      </p:cBhvr>
                                      <p:tavLst>
                                        <p:tav tm="0">
                                          <p:val>
                                            <p:fltVal val="0"/>
                                          </p:val>
                                        </p:tav>
                                        <p:tav tm="100000">
                                          <p:val>
                                            <p:strVal val="#ppt_w"/>
                                          </p:val>
                                        </p:tav>
                                      </p:tavLst>
                                    </p:anim>
                                    <p:anim calcmode="lin" valueType="num">
                                      <p:cBhvr>
                                        <p:cTn id="8" dur="3000" fill="hold"/>
                                        <p:tgtEl>
                                          <p:spTgt spid="2097160"/>
                                        </p:tgtEl>
                                        <p:attrNameLst>
                                          <p:attrName>ppt_h</p:attrName>
                                        </p:attrNameLst>
                                      </p:cBhvr>
                                      <p:tavLst>
                                        <p:tav tm="0">
                                          <p:val>
                                            <p:fltVal val="0"/>
                                          </p:val>
                                        </p:tav>
                                        <p:tav tm="100000">
                                          <p:val>
                                            <p:strVal val="#ppt_h"/>
                                          </p:val>
                                        </p:tav>
                                      </p:tavLst>
                                    </p:anim>
                                    <p:anim calcmode="lin" valueType="num">
                                      <p:cBhvr>
                                        <p:cTn id="9" dur="3000" fill="hold"/>
                                        <p:tgtEl>
                                          <p:spTgt spid="2097160"/>
                                        </p:tgtEl>
                                        <p:attrNameLst>
                                          <p:attrName>style.rotation</p:attrName>
                                        </p:attrNameLst>
                                      </p:cBhvr>
                                      <p:tavLst>
                                        <p:tav tm="0">
                                          <p:val>
                                            <p:fltVal val="90"/>
                                          </p:val>
                                        </p:tav>
                                        <p:tav tm="100000">
                                          <p:val>
                                            <p:fltVal val="0"/>
                                          </p:val>
                                        </p:tav>
                                      </p:tavLst>
                                    </p:anim>
                                    <p:animEffect transition="in" filter="fade">
                                      <p:cBhvr>
                                        <p:cTn id="10" dur="3000"/>
                                        <p:tgtEl>
                                          <p:spTgt spid="209716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097161"/>
                                        </p:tgtEl>
                                        <p:attrNameLst>
                                          <p:attrName>style.visibility</p:attrName>
                                        </p:attrNameLst>
                                      </p:cBhvr>
                                      <p:to>
                                        <p:strVal val="visible"/>
                                      </p:to>
                                    </p:set>
                                    <p:anim calcmode="lin" valueType="num">
                                      <p:cBhvr>
                                        <p:cTn id="15" dur="3000" fill="hold"/>
                                        <p:tgtEl>
                                          <p:spTgt spid="2097161"/>
                                        </p:tgtEl>
                                        <p:attrNameLst>
                                          <p:attrName>ppt_w</p:attrName>
                                        </p:attrNameLst>
                                      </p:cBhvr>
                                      <p:tavLst>
                                        <p:tav tm="0">
                                          <p:val>
                                            <p:fltVal val="0"/>
                                          </p:val>
                                        </p:tav>
                                        <p:tav tm="100000">
                                          <p:val>
                                            <p:strVal val="#ppt_w"/>
                                          </p:val>
                                        </p:tav>
                                      </p:tavLst>
                                    </p:anim>
                                    <p:anim calcmode="lin" valueType="num">
                                      <p:cBhvr>
                                        <p:cTn id="16" dur="3000" fill="hold"/>
                                        <p:tgtEl>
                                          <p:spTgt spid="2097161"/>
                                        </p:tgtEl>
                                        <p:attrNameLst>
                                          <p:attrName>ppt_h</p:attrName>
                                        </p:attrNameLst>
                                      </p:cBhvr>
                                      <p:tavLst>
                                        <p:tav tm="0">
                                          <p:val>
                                            <p:fltVal val="0"/>
                                          </p:val>
                                        </p:tav>
                                        <p:tav tm="100000">
                                          <p:val>
                                            <p:strVal val="#ppt_h"/>
                                          </p:val>
                                        </p:tav>
                                      </p:tavLst>
                                    </p:anim>
                                    <p:anim calcmode="lin" valueType="num">
                                      <p:cBhvr>
                                        <p:cTn id="17" dur="3000" fill="hold"/>
                                        <p:tgtEl>
                                          <p:spTgt spid="2097161"/>
                                        </p:tgtEl>
                                        <p:attrNameLst>
                                          <p:attrName>style.rotation</p:attrName>
                                        </p:attrNameLst>
                                      </p:cBhvr>
                                      <p:tavLst>
                                        <p:tav tm="0">
                                          <p:val>
                                            <p:fltVal val="90"/>
                                          </p:val>
                                        </p:tav>
                                        <p:tav tm="100000">
                                          <p:val>
                                            <p:fltVal val="0"/>
                                          </p:val>
                                        </p:tav>
                                      </p:tavLst>
                                    </p:anim>
                                    <p:animEffect transition="in" filter="fade">
                                      <p:cBhvr>
                                        <p:cTn id="18" dur="3000"/>
                                        <p:tgtEl>
                                          <p:spTgt spid="2097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097162" name="Picture 2"/>
          <p:cNvPicPr>
            <a:picLocks noChangeAspect="1"/>
          </p:cNvPicPr>
          <p:nvPr/>
        </p:nvPicPr>
        <p:blipFill rotWithShape="1">
          <a:blip r:embed="rId4"/>
          <a:srcRect l="21173" t="31508" r="22712" b="20836"/>
          <a:stretch>
            <a:fillRect/>
          </a:stretch>
        </p:blipFill>
        <p:spPr>
          <a:xfrm>
            <a:off x="2022765" y="3429000"/>
            <a:ext cx="7426036" cy="2090383"/>
          </a:xfrm>
          <a:prstGeom prst="rect">
            <a:avLst/>
          </a:prstGeom>
        </p:spPr>
      </p:pic>
      <p:sp>
        <p:nvSpPr>
          <p:cNvPr id="1048661" name="TextBox 1"/>
          <p:cNvSpPr txBox="1"/>
          <p:nvPr/>
        </p:nvSpPr>
        <p:spPr>
          <a:xfrm>
            <a:off x="1898072" y="346364"/>
            <a:ext cx="8018781" cy="624840"/>
          </a:xfrm>
          <a:prstGeom prst="rect">
            <a:avLst/>
          </a:prstGeom>
          <a:solidFill>
            <a:srgbClr val="00B0F0"/>
          </a:solidFill>
        </p:spPr>
        <p:txBody>
          <a:bodyPr wrap="none" rtlCol="0">
            <a:spAutoFit/>
          </a:bodyPr>
          <a:lstStyle/>
          <a:p>
            <a:r>
              <a:rPr lang="en-IN" sz="3600" dirty="0"/>
              <a:t>Types of equilibrium of floating bodies</a:t>
            </a:r>
          </a:p>
        </p:txBody>
      </p:sp>
      <p:sp>
        <p:nvSpPr>
          <p:cNvPr id="1048662" name="TextBox 3"/>
          <p:cNvSpPr txBox="1"/>
          <p:nvPr/>
        </p:nvSpPr>
        <p:spPr>
          <a:xfrm>
            <a:off x="1274618" y="1316182"/>
            <a:ext cx="9642764" cy="1877437"/>
          </a:xfrm>
          <a:prstGeom prst="rect">
            <a:avLst/>
          </a:prstGeom>
          <a:noFill/>
        </p:spPr>
        <p:txBody>
          <a:bodyPr wrap="square" rtlCol="0">
            <a:spAutoFit/>
          </a:bodyPr>
          <a:lstStyle/>
          <a:p>
            <a:pPr algn="just"/>
            <a:r>
              <a:rPr lang="en-IN" sz="3200" b="1" dirty="0">
                <a:solidFill>
                  <a:srgbClr val="FF0000"/>
                </a:solidFill>
              </a:rPr>
              <a:t>Unstable</a:t>
            </a:r>
            <a:r>
              <a:rPr lang="en-IN" sz="3200" dirty="0">
                <a:solidFill>
                  <a:srgbClr val="FF0000"/>
                </a:solidFill>
              </a:rPr>
              <a:t> </a:t>
            </a:r>
            <a:r>
              <a:rPr lang="en-IN" sz="3200" b="1" dirty="0">
                <a:solidFill>
                  <a:srgbClr val="FF0000"/>
                </a:solidFill>
              </a:rPr>
              <a:t>Equilibrium</a:t>
            </a:r>
            <a:r>
              <a:rPr lang="en-IN" sz="3200" b="1" dirty="0"/>
              <a:t>:   </a:t>
            </a:r>
            <a:r>
              <a:rPr lang="en-IN" sz="2800" b="1" dirty="0"/>
              <a:t>if the body does not return back t its original position from the slightly displaced angular displacement and heels farther away, then It is said to be in unstable equilibrium </a:t>
            </a:r>
          </a:p>
        </p:txBody>
      </p:sp>
      <p:sp>
        <p:nvSpPr>
          <p:cNvPr id="1048663" name="TextBox 6"/>
          <p:cNvSpPr txBox="1"/>
          <p:nvPr/>
        </p:nvSpPr>
        <p:spPr>
          <a:xfrm>
            <a:off x="1602061" y="5735781"/>
            <a:ext cx="8937062" cy="369332"/>
          </a:xfrm>
          <a:prstGeom prst="rect">
            <a:avLst/>
          </a:prstGeom>
          <a:noFill/>
        </p:spPr>
        <p:txBody>
          <a:bodyPr wrap="none" rtlCol="0">
            <a:spAutoFit/>
          </a:bodyPr>
          <a:lstStyle/>
          <a:p>
            <a:r>
              <a:rPr lang="en-IN" b="1" dirty="0"/>
              <a:t>Note: Centre of gravity of the volume (centroid)of fluid displaced is also centre of buoyancy.</a:t>
            </a:r>
          </a:p>
        </p:txBody>
      </p:sp>
    </p:spTree>
    <p:custDataLst>
      <p:tags r:id="rId1"/>
    </p:custDataLst>
  </p:cSld>
  <p:clrMapOvr>
    <a:masterClrMapping/>
  </p:clrMapOvr>
  <p:transition spd="slow" advTm="592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0" fill="hold"/>
                                        <p:tgtEl>
                                          <p:spTgt spid="209716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1.4"/>
</p:tagLst>
</file>

<file path=ppt/tags/tag10.xml><?xml version="1.0" encoding="utf-8"?>
<p:tagLst xmlns:a="http://schemas.openxmlformats.org/drawingml/2006/main" xmlns:r="http://schemas.openxmlformats.org/officeDocument/2006/relationships" xmlns:p="http://schemas.openxmlformats.org/presentationml/2006/main">
  <p:tag name="TIMING" val="|2.3"/>
</p:tagLst>
</file>

<file path=ppt/tags/tag11.xml><?xml version="1.0" encoding="utf-8"?>
<p:tagLst xmlns:a="http://schemas.openxmlformats.org/drawingml/2006/main" xmlns:r="http://schemas.openxmlformats.org/officeDocument/2006/relationships" xmlns:p="http://schemas.openxmlformats.org/presentationml/2006/main">
  <p:tag name="TIMING" val="|1.8"/>
</p:tagLst>
</file>

<file path=ppt/tags/tag12.xml><?xml version="1.0" encoding="utf-8"?>
<p:tagLst xmlns:a="http://schemas.openxmlformats.org/drawingml/2006/main" xmlns:r="http://schemas.openxmlformats.org/officeDocument/2006/relationships" xmlns:p="http://schemas.openxmlformats.org/presentationml/2006/main">
  <p:tag name="TIMING" val="|2.3"/>
</p:tagLst>
</file>

<file path=ppt/tags/tag13.xml><?xml version="1.0" encoding="utf-8"?>
<p:tagLst xmlns:a="http://schemas.openxmlformats.org/drawingml/2006/main" xmlns:r="http://schemas.openxmlformats.org/officeDocument/2006/relationships" xmlns:p="http://schemas.openxmlformats.org/presentationml/2006/main">
  <p:tag name="TIMING" val="|1.7"/>
</p:tagLst>
</file>

<file path=ppt/tags/tag14.xml><?xml version="1.0" encoding="utf-8"?>
<p:tagLst xmlns:a="http://schemas.openxmlformats.org/drawingml/2006/main" xmlns:r="http://schemas.openxmlformats.org/officeDocument/2006/relationships" xmlns:p="http://schemas.openxmlformats.org/presentationml/2006/main">
  <p:tag name="TIMING" val="|2.6"/>
</p:tagLst>
</file>

<file path=ppt/tags/tag15.xml><?xml version="1.0" encoding="utf-8"?>
<p:tagLst xmlns:a="http://schemas.openxmlformats.org/drawingml/2006/main" xmlns:r="http://schemas.openxmlformats.org/officeDocument/2006/relationships" xmlns:p="http://schemas.openxmlformats.org/presentationml/2006/main">
  <p:tag name="TIMING" val="|2.1"/>
</p:tagLst>
</file>

<file path=ppt/tags/tag2.xml><?xml version="1.0" encoding="utf-8"?>
<p:tagLst xmlns:a="http://schemas.openxmlformats.org/drawingml/2006/main" xmlns:r="http://schemas.openxmlformats.org/officeDocument/2006/relationships" xmlns:p="http://schemas.openxmlformats.org/presentationml/2006/main">
  <p:tag name="TIMING" val="|0.6|1.4"/>
</p:tagLst>
</file>

<file path=ppt/tags/tag3.xml><?xml version="1.0" encoding="utf-8"?>
<p:tagLst xmlns:a="http://schemas.openxmlformats.org/drawingml/2006/main" xmlns:r="http://schemas.openxmlformats.org/officeDocument/2006/relationships" xmlns:p="http://schemas.openxmlformats.org/presentationml/2006/main">
  <p:tag name="TIMING" val="|1.1"/>
</p:tagLst>
</file>

<file path=ppt/tags/tag4.xml><?xml version="1.0" encoding="utf-8"?>
<p:tagLst xmlns:a="http://schemas.openxmlformats.org/drawingml/2006/main" xmlns:r="http://schemas.openxmlformats.org/officeDocument/2006/relationships" xmlns:p="http://schemas.openxmlformats.org/presentationml/2006/main">
  <p:tag name="TIMING" val="|2.2"/>
</p:tagLst>
</file>

<file path=ppt/tags/tag5.xml><?xml version="1.0" encoding="utf-8"?>
<p:tagLst xmlns:a="http://schemas.openxmlformats.org/drawingml/2006/main" xmlns:r="http://schemas.openxmlformats.org/officeDocument/2006/relationships" xmlns:p="http://schemas.openxmlformats.org/presentationml/2006/main">
  <p:tag name="TIMING" val="|1.7|1.9|2"/>
</p:tagLst>
</file>

<file path=ppt/tags/tag6.xml><?xml version="1.0" encoding="utf-8"?>
<p:tagLst xmlns:a="http://schemas.openxmlformats.org/drawingml/2006/main" xmlns:r="http://schemas.openxmlformats.org/officeDocument/2006/relationships" xmlns:p="http://schemas.openxmlformats.org/presentationml/2006/main">
  <p:tag name="TIMING" val="|1.7"/>
</p:tagLst>
</file>

<file path=ppt/tags/tag7.xml><?xml version="1.0" encoding="utf-8"?>
<p:tagLst xmlns:a="http://schemas.openxmlformats.org/drawingml/2006/main" xmlns:r="http://schemas.openxmlformats.org/officeDocument/2006/relationships" xmlns:p="http://schemas.openxmlformats.org/presentationml/2006/main">
  <p:tag name="TIMING" val="|1.3"/>
</p:tagLst>
</file>

<file path=ppt/tags/tag8.xml><?xml version="1.0" encoding="utf-8"?>
<p:tagLst xmlns:a="http://schemas.openxmlformats.org/drawingml/2006/main" xmlns:r="http://schemas.openxmlformats.org/officeDocument/2006/relationships" xmlns:p="http://schemas.openxmlformats.org/presentationml/2006/main">
  <p:tag name="TIMING" val="|1.6"/>
</p:tagLst>
</file>

<file path=ppt/tags/tag9.xml><?xml version="1.0" encoding="utf-8"?>
<p:tagLst xmlns:a="http://schemas.openxmlformats.org/drawingml/2006/main" xmlns:r="http://schemas.openxmlformats.org/officeDocument/2006/relationships" xmlns:p="http://schemas.openxmlformats.org/presentationml/2006/main">
  <p:tag name="TIMING" val="|1.2"/>
</p:tagLst>
</file>

<file path=ppt/theme/theme1.xml><?xml version="1.0" encoding="utf-8"?>
<a:theme xmlns:a="http://schemas.openxmlformats.org/drawingml/2006/main" name="4_Face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theme>
</file>

<file path=ppt/theme/theme3.xml><?xml version="1.0" encoding="utf-8"?>
<a:theme xmlns:a="http://schemas.openxmlformats.org/drawingml/2006/main" name="3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711</Words>
  <Application>Microsoft Office PowerPoint</Application>
  <PresentationFormat>Custom</PresentationFormat>
  <Paragraphs>108</Paragraphs>
  <Slides>15</Slides>
  <Notes>0</Notes>
  <HiddenSlides>0</HiddenSlides>
  <MMClips>0</MMClips>
  <ScaleCrop>false</ScaleCrop>
  <HeadingPairs>
    <vt:vector size="4" baseType="variant">
      <vt:variant>
        <vt:lpstr>Theme</vt:lpstr>
      </vt:variant>
      <vt:variant>
        <vt:i4>5</vt:i4>
      </vt:variant>
      <vt:variant>
        <vt:lpstr>Slide Titles</vt:lpstr>
      </vt:variant>
      <vt:variant>
        <vt:i4>15</vt:i4>
      </vt:variant>
    </vt:vector>
  </HeadingPairs>
  <TitlesOfParts>
    <vt:vector size="20" baseType="lpstr">
      <vt:lpstr>4_Facet</vt:lpstr>
      <vt:lpstr>Facet</vt:lpstr>
      <vt:lpstr>3_Facet</vt:lpstr>
      <vt:lpstr>Office Theme</vt:lpstr>
      <vt:lpstr>Droplet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ELCOT</dc:creator>
  <cp:lastModifiedBy>Dell</cp:lastModifiedBy>
  <cp:revision>8</cp:revision>
  <dcterms:created xsi:type="dcterms:W3CDTF">2020-05-22T20:29:06Z</dcterms:created>
  <dcterms:modified xsi:type="dcterms:W3CDTF">2020-06-05T07:16:37Z</dcterms:modified>
</cp:coreProperties>
</file>