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9"/>
  </p:notesMasterIdLst>
  <p:sldIdLst>
    <p:sldId id="289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76" r:id="rId10"/>
    <p:sldId id="262" r:id="rId11"/>
    <p:sldId id="261" r:id="rId12"/>
    <p:sldId id="266" r:id="rId13"/>
    <p:sldId id="267" r:id="rId14"/>
    <p:sldId id="269" r:id="rId15"/>
    <p:sldId id="268" r:id="rId16"/>
    <p:sldId id="275" r:id="rId17"/>
    <p:sldId id="274" r:id="rId18"/>
    <p:sldId id="277" r:id="rId19"/>
    <p:sldId id="278" r:id="rId20"/>
    <p:sldId id="280" r:id="rId21"/>
    <p:sldId id="281" r:id="rId22"/>
    <p:sldId id="283" r:id="rId23"/>
    <p:sldId id="284" r:id="rId24"/>
    <p:sldId id="285" r:id="rId25"/>
    <p:sldId id="287" r:id="rId26"/>
    <p:sldId id="286" r:id="rId27"/>
    <p:sldId id="288" r:id="rId28"/>
  </p:sldIdLst>
  <p:sldSz cx="9906000" cy="6858000" type="A4"/>
  <p:notesSz cx="9144000" cy="6858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F028-8889-416C-A522-A74C20714085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5AFBF-02A3-46CA-88B9-D1C792483AD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5AFBF-02A3-46CA-88B9-D1C792483AD3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5AFBF-02A3-46CA-88B9-D1C792483AD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2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0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1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2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2" y="5410200"/>
            <a:ext cx="437859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5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444295"/>
            <a:ext cx="437859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5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76139" y="5001994"/>
            <a:ext cx="41188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8024" y="5785023"/>
            <a:ext cx="41188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76139" y="5001994"/>
            <a:ext cx="41188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8024" y="5785023"/>
            <a:ext cx="41188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6" y="5787739"/>
            <a:ext cx="3689301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29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66FAA9-4767-4131-AE8B-3FE44FB2C063}" type="datetimeFigureOut">
              <a:rPr lang="en-US" smtClean="0"/>
              <a:pPr/>
              <a:t>6/3/2020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F8CE7D-6A73-4803-8133-8AED50F8A0F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10" y="2285968"/>
            <a:ext cx="8458228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Class			: I MBA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Semester		: II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Subject			: Financial Management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Subject Code		: P16MBA10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Unit			: V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Topic			: 1. Sources of Finance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2. Dividend Policy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3. Types of Dividend Policy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4. CAPM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Faculty Name		: Mrs. G. Immaculate Priscilla,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M.Com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M.Phil.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B.Ed.,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Assistant Professor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Department of Management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Idhaya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College for Women,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Kumbakonam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  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smtClean="0"/>
              <a:t>						</a:t>
            </a:r>
            <a:endParaRPr lang="en-IN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IDHAYA COLLEGE FOR WOMEN, KUMBAKONAM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IMG-20200428-WA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596" y="500042"/>
            <a:ext cx="2653411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ividend Policy In FM\Dividend policy 1_files\Factors-Affecting-Dividend-Polic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314" y="1428737"/>
            <a:ext cx="8899985" cy="45005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Factors Affecting Dividend Policy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ividend Policy In FM\Dividend policy 1_files\dia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6812" y="1357299"/>
            <a:ext cx="7572375" cy="41918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Dividend Policy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ividend Policy In FM\Dividend policy 1_files\Dividend-typ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66720" y="1428736"/>
            <a:ext cx="8715436" cy="42060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Types of Dividend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2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ividend Policy In FM\Dividend policy 1_files\dividend-policy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3844" y="1481138"/>
            <a:ext cx="8786874" cy="39481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Theories on Dividend Policy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ividend Policy In FM\Dividend policy 1_files\dividend-policy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3844" y="1481138"/>
            <a:ext cx="8715436" cy="40910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Walter’s Model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Dividend Policy In FM\Dividend policy 1_files\dividend-policy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8158" y="1571612"/>
            <a:ext cx="8429684" cy="38576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Formula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6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ividend Policy In FM\Dividend policy 1_files\financial-management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8158" y="1481138"/>
            <a:ext cx="8429683" cy="40195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Gordon’s Model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9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Dividend Policy In FM\Dividend policy 1_files\dividend-policy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9596" y="1481138"/>
            <a:ext cx="8501121" cy="41624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Formula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ividend Policy In FM\Dividend policy 1_files\mm-approach-of-dividend-policy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5282" y="2034381"/>
            <a:ext cx="8501122" cy="34194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44" y="1142985"/>
            <a:ext cx="8886859" cy="70410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Modigliani – Miller Theory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ividend Policy In FM\Dividend policy 1_files\dividend-policy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5426" y="1571612"/>
            <a:ext cx="9420574" cy="43386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Formula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Sources of Finance</a:t>
            </a:r>
          </a:p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Internal Financing</a:t>
            </a:r>
          </a:p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Dividend Policy </a:t>
            </a:r>
          </a:p>
          <a:p>
            <a:pPr marL="764417" indent="-603487" algn="just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Importance of Dividend Policy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64417" indent="-603487" algn="just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Factors Affecting Dividend Policy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Types of Divided Policy </a:t>
            </a:r>
          </a:p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Dividend Policy and share valuation </a:t>
            </a:r>
          </a:p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CAPM</a:t>
            </a:r>
          </a:p>
          <a:p>
            <a:pPr marL="764417" indent="-603487" algn="just"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Financial Modelling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2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ividend Policy In FM\Dividend policy 1_files\DIVIDEND+POLICY+TRADITIONAL+MODEL+(GRAHAM+&amp;+DODD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654" y="1500174"/>
            <a:ext cx="9501254" cy="49684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Dividend Policy – Traditional Model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6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Dividend Policy In FM\Dividend policy 1_files\dividend-policy-2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9530" y="1428736"/>
            <a:ext cx="9085948" cy="47863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Dividend Policy on Share Valuation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9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Dividend Policy In FM\Dividend policy 1_fil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23910" y="1571612"/>
            <a:ext cx="7929617" cy="35004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Capital Asset Pricing Model 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ividend Policy In FM\Dividend policy 1_files\capital-asset-pricing-model-capm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5281" y="1240821"/>
            <a:ext cx="8929752" cy="50065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Meaning of CAPM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Dividend Policy In FM\Dividend policy 1_files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5282" y="1285860"/>
            <a:ext cx="9001188" cy="4670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Financial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0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Dividend Policy In FM\Dividend policy 1_files\f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092" y="1208020"/>
            <a:ext cx="9286940" cy="50721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Uses of Financial Model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dmin\Desktop\Dividend Policy In FM\Dividend policy 1_files\Dividend+Theories_+Conclus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687" y="1285860"/>
            <a:ext cx="9163116" cy="457203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5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Dividend Policy In FM\Dividend policy 1_fil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4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Watch Again</a:t>
            </a:r>
            <a:endParaRPr lang="en-I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2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28736"/>
            <a:ext cx="8915400" cy="44291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Study the relationship between a firm’s dividend policy and the market value of its common stock.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Explain the Objectives of Dividend Policy in practice.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Understand the factors that influence a firms dividend policy.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Focus on the importance of the stability of dividend.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Gain the knowledge about dividend policy.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ividend Policy In FM\Dividend policy 1_files\imgbin-bloom-s-taxonomy-learning-educational-assessment-principle-bloom-s-taxonomy-jYAR3E4ZmcrLium3CYAx450g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9596" y="1500174"/>
            <a:ext cx="8215370" cy="48895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ividend Policy In FM\Dividend policy 1_files\Factors-Affecting-Dividend-Polic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95282" y="1357298"/>
            <a:ext cx="8286808" cy="34109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of Finance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6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ividend Policy In FM\Dividend policy 1_files\sources-of-financ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30" y="1357299"/>
            <a:ext cx="9286940" cy="428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Internal Financing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5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ividend Policy In FM\Dividend policy 1_files\[UNSET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Dividend Policy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5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Dividend Policy In FM\Dividend policy 1_files\dividend-policy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81034" y="1481138"/>
            <a:ext cx="8572559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Meaning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1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ividend Policy In FM\Dividend policy 1_files\Importance-of-Dividend-Polic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09596" y="1214422"/>
            <a:ext cx="8215370" cy="41775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Importance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4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152</Words>
  <Application>Microsoft Office PowerPoint</Application>
  <PresentationFormat>A4 Paper (210x297 mm)</PresentationFormat>
  <Paragraphs>58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IDHAYA COLLEGE FOR WOMEN, KUMBAKONAM  </vt:lpstr>
      <vt:lpstr>Content</vt:lpstr>
      <vt:lpstr>Objectives</vt:lpstr>
      <vt:lpstr>Learning Outcome</vt:lpstr>
      <vt:lpstr>Sources of Finance</vt:lpstr>
      <vt:lpstr>Internal Financing</vt:lpstr>
      <vt:lpstr>Dividend Policy</vt:lpstr>
      <vt:lpstr>Meaning</vt:lpstr>
      <vt:lpstr>Importance</vt:lpstr>
      <vt:lpstr>Factors Affecting Dividend Policy</vt:lpstr>
      <vt:lpstr>Dividend Policy</vt:lpstr>
      <vt:lpstr>Types of Dividend</vt:lpstr>
      <vt:lpstr>Theories on Dividend Policy</vt:lpstr>
      <vt:lpstr>Walter’s Model</vt:lpstr>
      <vt:lpstr>Formula</vt:lpstr>
      <vt:lpstr>Gordon’s Model</vt:lpstr>
      <vt:lpstr>Formula</vt:lpstr>
      <vt:lpstr>Modigliani – Miller Theory</vt:lpstr>
      <vt:lpstr>Formula</vt:lpstr>
      <vt:lpstr>Dividend Policy – Traditional Model</vt:lpstr>
      <vt:lpstr>Dividend Policy on Share Valuation</vt:lpstr>
      <vt:lpstr>Capital Asset Pricing Model </vt:lpstr>
      <vt:lpstr>Meaning of CAPM</vt:lpstr>
      <vt:lpstr>Financial Modelling</vt:lpstr>
      <vt:lpstr>Uses of Financial Model</vt:lpstr>
      <vt:lpstr>Conclusion</vt:lpstr>
      <vt:lpstr>Watch Again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Management</dc:title>
  <dc:creator>admin</dc:creator>
  <cp:lastModifiedBy>User</cp:lastModifiedBy>
  <cp:revision>156</cp:revision>
  <dcterms:created xsi:type="dcterms:W3CDTF">2020-05-27T04:13:08Z</dcterms:created>
  <dcterms:modified xsi:type="dcterms:W3CDTF">2020-06-03T11:51:36Z</dcterms:modified>
</cp:coreProperties>
</file>