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7" r:id="rId1"/>
    <p:sldMasterId id="2147484109" r:id="rId2"/>
  </p:sldMasterIdLst>
  <p:sldIdLst>
    <p:sldId id="274" r:id="rId3"/>
    <p:sldId id="261" r:id="rId4"/>
    <p:sldId id="265" r:id="rId5"/>
    <p:sldId id="262" r:id="rId6"/>
    <p:sldId id="258" r:id="rId7"/>
    <p:sldId id="270" r:id="rId8"/>
    <p:sldId id="268" r:id="rId9"/>
    <p:sldId id="272" r:id="rId10"/>
    <p:sldId id="263" r:id="rId11"/>
    <p:sldId id="267" r:id="rId12"/>
    <p:sldId id="266" r:id="rId13"/>
    <p:sldId id="264" r:id="rId14"/>
    <p:sldId id="269" r:id="rId15"/>
    <p:sldId id="256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1710" y="-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ACBC7B-815F-4770-8D2A-3A7CB447976F}" type="datetimeFigureOut">
              <a:rPr lang="en-IN" smtClean="0"/>
              <a:pPr/>
              <a:t>05-06-2020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B7764D-ED97-4FB4-9377-DFC6FBEC0EB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90040" y="178676"/>
            <a:ext cx="60224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IDHAYA COLLEGE FOR WOMEN</a:t>
            </a:r>
            <a:r>
              <a:rPr lang="en-US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KUMBAKONAM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612 001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7517" y="1544323"/>
            <a:ext cx="1629103" cy="1377551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90040" y="3045172"/>
            <a:ext cx="5097517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DEPARTMENT OF PHYSICS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2542219"/>
              </p:ext>
            </p:extLst>
          </p:nvPr>
        </p:nvGraphicFramePr>
        <p:xfrm>
          <a:off x="2614245" y="3581932"/>
          <a:ext cx="8112369" cy="295954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372556"/>
                <a:gridCol w="638053"/>
                <a:gridCol w="4101760"/>
              </a:tblGrid>
              <a:tr h="340255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SEMESTER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0255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M.Sc.,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PHYSICS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0255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SUBJECT- INCHARGE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Mrs. R. SASIREKABAI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904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SUBJECT NAME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NANOPHYSICS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89741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cs typeface="Times New Roman" pitchFamily="18" charset="0"/>
                        </a:rPr>
                        <a:t>SUBJECT 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CODE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TOPIC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P16PYE5</a:t>
                      </a: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</a:t>
                      </a:r>
                      <a:r>
                        <a:rPr kumimoji="0" lang="en-IN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NCIPLE</a:t>
                      </a:r>
                      <a:r>
                        <a:rPr kumimoji="0" lang="en-IN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WORKING, ADVANTAGES AND DISADVANTAGES OF SEM &amp; TEM</a:t>
                      </a:r>
                      <a:endParaRPr lang="en-US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10799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05949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08B281-050F-4087-B020-0F907773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xmlns="" id="{FF1F8D00-CB76-4EB7-ADBD-32E042815C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="" xmlns:p14="http://schemas.microsoft.com/office/powerpoint/2010/main" val="105825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86090-17E8-4D54-9C6D-67A6A67D7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483355A9-76D0-41C9-A56C-48982DB56A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="" xmlns:p14="http://schemas.microsoft.com/office/powerpoint/2010/main" val="198713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BE181C-8C6F-4FC5-9176-1C868D12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51AAA79-E9F7-4BAC-9174-5D40E5AD5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="" xmlns:p14="http://schemas.microsoft.com/office/powerpoint/2010/main" val="8866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732FDE-9C5D-422C-BB58-A409CB169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2B8147BF-F10A-441D-A303-0BCF9AD8D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4"/>
            <a:ext cx="12192000" cy="6855266"/>
          </a:xfrm>
        </p:spPr>
      </p:pic>
    </p:spTree>
    <p:extLst>
      <p:ext uri="{BB962C8B-B14F-4D97-AF65-F5344CB8AC3E}">
        <p14:creationId xmlns="" xmlns:p14="http://schemas.microsoft.com/office/powerpoint/2010/main" val="272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7488E6-D6B1-43B6-9E2C-CD3C912C51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DDD254-D9C6-4A06-9DDB-2B5E559CEC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AC64584-9B36-431D-BB7B-EFCA0E272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12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9114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E76EF5-B4DE-452C-9068-9F0AAD18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F73C08E-6F8A-4738-B7DE-2B9D0A0175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</p:spTree>
    <p:extLst>
      <p:ext uri="{BB962C8B-B14F-4D97-AF65-F5344CB8AC3E}">
        <p14:creationId xmlns="" xmlns:p14="http://schemas.microsoft.com/office/powerpoint/2010/main" val="17503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373FC2-C61B-470C-975D-237CFDF8B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AF00256C-6EE0-4125-9CEC-611C27CBB0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46"/>
            <a:ext cx="12192000" cy="6858000"/>
          </a:xfrm>
        </p:spPr>
      </p:pic>
    </p:spTree>
    <p:extLst>
      <p:ext uri="{BB962C8B-B14F-4D97-AF65-F5344CB8AC3E}">
        <p14:creationId xmlns="" xmlns:p14="http://schemas.microsoft.com/office/powerpoint/2010/main" val="301232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EAC94C-8976-40E6-A277-7A60F56D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90CC0AA2-739D-4E58-BBC3-3CBE43B7B1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="" xmlns:p14="http://schemas.microsoft.com/office/powerpoint/2010/main" val="36000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4992CC-86F8-49D1-8BFF-2D7D1166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DEE5AB82-E8A1-4447-87B1-147796E36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DC872E7-13C0-4B50-BB9D-FE4EA6264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355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296EFA-92F2-4911-8C83-215647413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2503B392-CBE5-46C0-9006-5046BEE79D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5980"/>
          </a:xfrm>
        </p:spPr>
      </p:pic>
    </p:spTree>
    <p:extLst>
      <p:ext uri="{BB962C8B-B14F-4D97-AF65-F5344CB8AC3E}">
        <p14:creationId xmlns="" xmlns:p14="http://schemas.microsoft.com/office/powerpoint/2010/main" val="25443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271000-5D60-4BA1-9536-AD57FCB9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858" y="669469"/>
            <a:ext cx="8897565" cy="550243"/>
          </a:xfrm>
        </p:spPr>
        <p:txBody>
          <a:bodyPr>
            <a:normAutofit/>
          </a:bodyPr>
          <a:lstStyle/>
          <a:p>
            <a:r>
              <a:rPr lang="en-US" sz="3200" b="1" dirty="0"/>
              <a:t>                                  </a:t>
            </a:r>
            <a:r>
              <a:rPr lang="en-US" sz="3200" b="1" dirty="0">
                <a:solidFill>
                  <a:schemeClr val="tx2">
                    <a:lumMod val="90000"/>
                  </a:schemeClr>
                </a:solidFill>
              </a:rPr>
              <a:t>WORKING OF SEM</a:t>
            </a:r>
            <a:endParaRPr lang="en-IN" sz="3200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8104D33-C15B-4166-AF39-4E8F15442D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63" y="1535770"/>
            <a:ext cx="5846473" cy="4389437"/>
          </a:xfrm>
        </p:spPr>
      </p:pic>
    </p:spTree>
    <p:extLst>
      <p:ext uri="{BB962C8B-B14F-4D97-AF65-F5344CB8AC3E}">
        <p14:creationId xmlns="" xmlns:p14="http://schemas.microsoft.com/office/powerpoint/2010/main" val="27187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278119-BABD-4100-B89E-7F41DB20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D3C3E99-7D8F-46C0-9C0B-CB21B961E4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="" xmlns:p14="http://schemas.microsoft.com/office/powerpoint/2010/main" val="428018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A35C55-4025-4B9C-9A56-93C7AC969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0A3E0400-F482-46BA-9BBF-C261D8627A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7654"/>
            <a:ext cx="12192000" cy="6955654"/>
          </a:xfrm>
        </p:spPr>
      </p:pic>
    </p:spTree>
    <p:extLst>
      <p:ext uri="{BB962C8B-B14F-4D97-AF65-F5344CB8AC3E}">
        <p14:creationId xmlns="" xmlns:p14="http://schemas.microsoft.com/office/powerpoint/2010/main" val="6719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AD18D7-6938-4389-8FB4-F3C79E963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7BCEF36A-DFDE-4000-B7A9-B810AAEF72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="" xmlns:p14="http://schemas.microsoft.com/office/powerpoint/2010/main" val="885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</TotalTime>
  <Words>56</Words>
  <Application>Microsoft Office PowerPoint</Application>
  <PresentationFormat>Custom</PresentationFormat>
  <Paragraphs>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Equity</vt:lpstr>
      <vt:lpstr>Slide 1</vt:lpstr>
      <vt:lpstr>Slide 2</vt:lpstr>
      <vt:lpstr>Slide 3</vt:lpstr>
      <vt:lpstr>Slide 4</vt:lpstr>
      <vt:lpstr>Slide 5</vt:lpstr>
      <vt:lpstr>                                  WORKING OF SEM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dhivya342@gmail.com</dc:creator>
  <cp:lastModifiedBy>Dell</cp:lastModifiedBy>
  <cp:revision>41</cp:revision>
  <dcterms:created xsi:type="dcterms:W3CDTF">2020-05-24T10:14:02Z</dcterms:created>
  <dcterms:modified xsi:type="dcterms:W3CDTF">2020-06-05T07:54:21Z</dcterms:modified>
</cp:coreProperties>
</file>