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7" r:id="rId1"/>
    <p:sldMasterId id="2147484109" r:id="rId2"/>
  </p:sldMasterIdLst>
  <p:sldIdLst>
    <p:sldId id="274" r:id="rId3"/>
    <p:sldId id="261" r:id="rId4"/>
    <p:sldId id="265" r:id="rId5"/>
    <p:sldId id="262" r:id="rId6"/>
    <p:sldId id="258" r:id="rId7"/>
    <p:sldId id="270" r:id="rId8"/>
    <p:sldId id="268" r:id="rId9"/>
    <p:sldId id="272" r:id="rId10"/>
    <p:sldId id="263" r:id="rId11"/>
    <p:sldId id="267" r:id="rId12"/>
    <p:sldId id="266" r:id="rId13"/>
    <p:sldId id="264" r:id="rId14"/>
    <p:sldId id="269" r:id="rId15"/>
    <p:sldId id="256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5" autoAdjust="0"/>
    <p:restoredTop sz="94660"/>
  </p:normalViewPr>
  <p:slideViewPr>
    <p:cSldViewPr snapToGrid="0">
      <p:cViewPr>
        <p:scale>
          <a:sx n="81" d="100"/>
          <a:sy n="81" d="100"/>
        </p:scale>
        <p:origin x="-1710" y="-8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CBC7B-815F-4770-8D2A-3A7CB447976F}" type="datetimeFigureOut">
              <a:rPr lang="en-IN" smtClean="0"/>
              <a:pPr/>
              <a:t>05-06-2020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7764D-ED97-4FB4-9377-DFC6FBEC0EB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CBC7B-815F-4770-8D2A-3A7CB447976F}" type="datetimeFigureOut">
              <a:rPr lang="en-IN" smtClean="0"/>
              <a:pPr/>
              <a:t>05-06-2020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7764D-ED97-4FB4-9377-DFC6FBEC0EB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CBC7B-815F-4770-8D2A-3A7CB447976F}" type="datetimeFigureOut">
              <a:rPr lang="en-IN" smtClean="0"/>
              <a:pPr/>
              <a:t>05-06-2020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7764D-ED97-4FB4-9377-DFC6FBEC0EB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CBC7B-815F-4770-8D2A-3A7CB447976F}" type="datetimeFigureOut">
              <a:rPr lang="en-IN" smtClean="0"/>
              <a:pPr/>
              <a:t>05-06-2020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8B7764D-ED97-4FB4-9377-DFC6FBEC0EB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CBC7B-815F-4770-8D2A-3A7CB447976F}" type="datetimeFigureOut">
              <a:rPr lang="en-IN" smtClean="0"/>
              <a:pPr/>
              <a:t>05-06-2020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7764D-ED97-4FB4-9377-DFC6FBEC0EB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CBC7B-815F-4770-8D2A-3A7CB447976F}" type="datetimeFigureOut">
              <a:rPr lang="en-IN" smtClean="0"/>
              <a:pPr/>
              <a:t>05-06-2020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endParaRPr lang="en-IN"/>
          </a:p>
        </p:txBody>
      </p:sp>
      <p:sp>
        <p:nvSpPr>
          <p:cNvPr id="7" name="Rectangle 6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08B7764D-ED97-4FB4-9377-DFC6FBEC0EB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CBC7B-815F-4770-8D2A-3A7CB447976F}" type="datetimeFigureOut">
              <a:rPr lang="en-IN" smtClean="0"/>
              <a:pPr/>
              <a:t>05-06-2020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7764D-ED97-4FB4-9377-DFC6FBEC0EB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CBC7B-815F-4770-8D2A-3A7CB447976F}" type="datetimeFigureOut">
              <a:rPr lang="en-IN" smtClean="0"/>
              <a:pPr/>
              <a:t>05-06-2020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7764D-ED97-4FB4-9377-DFC6FBEC0EB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CBC7B-815F-4770-8D2A-3A7CB447976F}" type="datetimeFigureOut">
              <a:rPr lang="en-IN" smtClean="0"/>
              <a:pPr/>
              <a:t>05-06-2020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7764D-ED97-4FB4-9377-DFC6FBEC0EB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CBC7B-815F-4770-8D2A-3A7CB447976F}" type="datetimeFigureOut">
              <a:rPr lang="en-IN" smtClean="0"/>
              <a:pPr/>
              <a:t>05-06-2020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7764D-ED97-4FB4-9377-DFC6FBEC0EB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CBC7B-815F-4770-8D2A-3A7CB447976F}" type="datetimeFigureOut">
              <a:rPr lang="en-IN" smtClean="0"/>
              <a:pPr/>
              <a:t>05-06-2020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7764D-ED97-4FB4-9377-DFC6FBEC0EB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CBC7B-815F-4770-8D2A-3A7CB447976F}" type="datetimeFigureOut">
              <a:rPr lang="en-IN" smtClean="0"/>
              <a:pPr/>
              <a:t>05-06-2020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7764D-ED97-4FB4-9377-DFC6FBEC0EB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CBC7B-815F-4770-8D2A-3A7CB447976F}" type="datetimeFigureOut">
              <a:rPr lang="en-IN" smtClean="0"/>
              <a:pPr/>
              <a:t>05-06-2020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08B7764D-ED97-4FB4-9377-DFC6FBEC0EB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1" name="Rectangle 10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CBC7B-815F-4770-8D2A-3A7CB447976F}" type="datetimeFigureOut">
              <a:rPr lang="en-IN" smtClean="0"/>
              <a:pPr/>
              <a:t>05-06-2020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7764D-ED97-4FB4-9377-DFC6FBEC0EB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CBC7B-815F-4770-8D2A-3A7CB447976F}" type="datetimeFigureOut">
              <a:rPr lang="en-IN" smtClean="0"/>
              <a:pPr/>
              <a:t>05-06-2020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7764D-ED97-4FB4-9377-DFC6FBEC0EB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CBC7B-815F-4770-8D2A-3A7CB447976F}" type="datetimeFigureOut">
              <a:rPr lang="en-IN" smtClean="0"/>
              <a:pPr/>
              <a:t>05-06-2020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7764D-ED97-4FB4-9377-DFC6FBEC0EB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CBC7B-815F-4770-8D2A-3A7CB447976F}" type="datetimeFigureOut">
              <a:rPr lang="en-IN" smtClean="0"/>
              <a:pPr/>
              <a:t>05-06-2020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7764D-ED97-4FB4-9377-DFC6FBEC0EB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CBC7B-815F-4770-8D2A-3A7CB447976F}" type="datetimeFigureOut">
              <a:rPr lang="en-IN" smtClean="0"/>
              <a:pPr/>
              <a:t>05-06-2020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7764D-ED97-4FB4-9377-DFC6FBEC0EB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CBC7B-815F-4770-8D2A-3A7CB447976F}" type="datetimeFigureOut">
              <a:rPr lang="en-IN" smtClean="0"/>
              <a:pPr/>
              <a:t>05-06-2020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7764D-ED97-4FB4-9377-DFC6FBEC0EB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CBC7B-815F-4770-8D2A-3A7CB447976F}" type="datetimeFigureOut">
              <a:rPr lang="en-IN" smtClean="0"/>
              <a:pPr/>
              <a:t>05-06-2020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7764D-ED97-4FB4-9377-DFC6FBEC0EB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CBC7B-815F-4770-8D2A-3A7CB447976F}" type="datetimeFigureOut">
              <a:rPr lang="en-IN" smtClean="0"/>
              <a:pPr/>
              <a:t>05-06-2020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7764D-ED97-4FB4-9377-DFC6FBEC0EB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CBC7B-815F-4770-8D2A-3A7CB447976F}" type="datetimeFigureOut">
              <a:rPr lang="en-IN" smtClean="0"/>
              <a:pPr/>
              <a:t>05-06-2020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08B7764D-ED97-4FB4-9377-DFC6FBEC0EB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AACBC7B-815F-4770-8D2A-3A7CB447976F}" type="datetimeFigureOut">
              <a:rPr lang="en-IN" smtClean="0"/>
              <a:pPr/>
              <a:t>05-06-2020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8B7764D-ED97-4FB4-9377-DFC6FBEC0EB7}" type="slidenum">
              <a:rPr lang="en-IN" smtClean="0"/>
              <a:pPr/>
              <a:t>‹#›</a:t>
            </a:fld>
            <a:endParaRPr lang="en-IN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8" r:id="rId1"/>
    <p:sldLayoutId id="2147484099" r:id="rId2"/>
    <p:sldLayoutId id="2147484100" r:id="rId3"/>
    <p:sldLayoutId id="2147484101" r:id="rId4"/>
    <p:sldLayoutId id="2147484102" r:id="rId5"/>
    <p:sldLayoutId id="2147484103" r:id="rId6"/>
    <p:sldLayoutId id="2147484104" r:id="rId7"/>
    <p:sldLayoutId id="2147484105" r:id="rId8"/>
    <p:sldLayoutId id="2147484106" r:id="rId9"/>
    <p:sldLayoutId id="2147484107" r:id="rId10"/>
    <p:sldLayoutId id="2147484108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AACBC7B-815F-4770-8D2A-3A7CB447976F}" type="datetimeFigureOut">
              <a:rPr lang="en-IN" smtClean="0"/>
              <a:pPr/>
              <a:t>05-06-2020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8B7764D-ED97-4FB4-9377-DFC6FBEC0EB7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0" r:id="rId1"/>
    <p:sldLayoutId id="2147484111" r:id="rId2"/>
    <p:sldLayoutId id="2147484112" r:id="rId3"/>
    <p:sldLayoutId id="2147484113" r:id="rId4"/>
    <p:sldLayoutId id="2147484114" r:id="rId5"/>
    <p:sldLayoutId id="2147484115" r:id="rId6"/>
    <p:sldLayoutId id="2147484116" r:id="rId7"/>
    <p:sldLayoutId id="2147484117" r:id="rId8"/>
    <p:sldLayoutId id="2147484118" r:id="rId9"/>
    <p:sldLayoutId id="2147484119" r:id="rId10"/>
    <p:sldLayoutId id="2147484120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090040" y="178676"/>
            <a:ext cx="602242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IDHAYA COLLEGE FOR WOMEN</a:t>
            </a:r>
            <a:r>
              <a:rPr lang="en-US" sz="24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KUMBAKONAM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612 001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1" descr="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97517" y="1544323"/>
            <a:ext cx="1629103" cy="1377551"/>
          </a:xfrm>
          <a:prstGeom prst="rect">
            <a:avLst/>
          </a:prstGeom>
          <a:noFill/>
        </p:spPr>
      </p:pic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3090040" y="3045172"/>
            <a:ext cx="5097517" cy="81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DEPARTMENT OF PHYSICS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042542219"/>
              </p:ext>
            </p:extLst>
          </p:nvPr>
        </p:nvGraphicFramePr>
        <p:xfrm>
          <a:off x="2614245" y="3581932"/>
          <a:ext cx="8112369" cy="2959547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3372556"/>
                <a:gridCol w="638053"/>
                <a:gridCol w="4101760"/>
              </a:tblGrid>
              <a:tr h="340255"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 pitchFamily="18" charset="0"/>
                          <a:cs typeface="Times New Roman" pitchFamily="18" charset="0"/>
                        </a:rPr>
                        <a:t>SEMESTER</a:t>
                      </a:r>
                      <a:endParaRPr lang="en-US" sz="1600" b="1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endParaRPr lang="en-US" sz="1600" b="1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IV</a:t>
                      </a:r>
                      <a:endParaRPr lang="en-US" sz="1600" b="1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40255"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 pitchFamily="18" charset="0"/>
                          <a:cs typeface="Times New Roman" pitchFamily="18" charset="0"/>
                        </a:rPr>
                        <a:t>CLASS</a:t>
                      </a:r>
                      <a:endParaRPr lang="en-US" sz="1600" b="1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endParaRPr lang="en-US" sz="1600" b="1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r>
                        <a:rPr lang="en-US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M.Sc.,</a:t>
                      </a:r>
                      <a:r>
                        <a:rPr lang="en-US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="1" dirty="0">
                          <a:latin typeface="Times New Roman" pitchFamily="18" charset="0"/>
                          <a:cs typeface="Times New Roman" pitchFamily="18" charset="0"/>
                        </a:rPr>
                        <a:t>PHYSICS</a:t>
                      </a:r>
                      <a:endParaRPr lang="en-US" sz="1600" b="1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40255"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 pitchFamily="18" charset="0"/>
                          <a:cs typeface="Times New Roman" pitchFamily="18" charset="0"/>
                        </a:rPr>
                        <a:t>SUBJECT- INCHARGE</a:t>
                      </a:r>
                      <a:endParaRPr lang="en-US" sz="1600" b="1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endParaRPr lang="en-US" sz="1600" b="1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 pitchFamily="18" charset="0"/>
                          <a:cs typeface="Times New Roman" pitchFamily="18" charset="0"/>
                        </a:rPr>
                        <a:t>Mrs. R. SASIREKABAI</a:t>
                      </a:r>
                      <a:endParaRPr lang="en-US" sz="1600" b="1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49041"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 pitchFamily="18" charset="0"/>
                          <a:cs typeface="Times New Roman" pitchFamily="18" charset="0"/>
                        </a:rPr>
                        <a:t>SUBJECT NAME</a:t>
                      </a:r>
                      <a:endParaRPr lang="en-US" sz="1600" b="1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endParaRPr lang="en-US" sz="1600" b="1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NANOPHYSICS</a:t>
                      </a:r>
                      <a:endParaRPr lang="en-US" sz="1600" b="1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589741"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 pitchFamily="18" charset="0"/>
                          <a:cs typeface="Times New Roman" pitchFamily="18" charset="0"/>
                        </a:rPr>
                        <a:t>SUBJECT </a:t>
                      </a:r>
                      <a:r>
                        <a:rPr lang="en-US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CODE</a:t>
                      </a:r>
                    </a:p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TOPIC</a:t>
                      </a:r>
                      <a:endParaRPr lang="en-US" sz="1600" b="1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</a:p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kern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endParaRPr lang="en-US" sz="1600" b="1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P16PYE5</a:t>
                      </a:r>
                    </a:p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PRI</a:t>
                      </a:r>
                      <a:r>
                        <a:rPr kumimoji="0" lang="en-IN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NCIPLE</a:t>
                      </a:r>
                      <a:r>
                        <a:rPr kumimoji="0" lang="en-IN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WORKING, ADVANTAGES AND DISADVANTAGES OF SEM &amp; TEM</a:t>
                      </a:r>
                      <a:endParaRPr lang="en-US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0" y="0"/>
            <a:ext cx="1107996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0059499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708B281-050F-4087-B020-0F907773F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xmlns="" id="{FF1F8D00-CB76-4EB7-ADBD-32E042815C3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="" xmlns:p14="http://schemas.microsoft.com/office/powerpoint/2010/main" val="1058253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2786090-17E8-4D54-9C6D-67A6A67D7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xmlns="" id="{483355A9-76D0-41C9-A56C-48982DB56AA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="" xmlns:p14="http://schemas.microsoft.com/office/powerpoint/2010/main" val="1987139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FBE181C-8C6F-4FC5-9176-1C868D12A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151AAA79-E9F7-4BAC-9174-5D40E5AD5EA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="" xmlns:p14="http://schemas.microsoft.com/office/powerpoint/2010/main" val="886672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D732FDE-9C5D-422C-BB58-A409CB169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xmlns="" id="{2B8147BF-F10A-441D-A303-0BCF9AD8D4B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34"/>
            <a:ext cx="12192000" cy="6855266"/>
          </a:xfrm>
        </p:spPr>
      </p:pic>
    </p:spTree>
    <p:extLst>
      <p:ext uri="{BB962C8B-B14F-4D97-AF65-F5344CB8AC3E}">
        <p14:creationId xmlns="" xmlns:p14="http://schemas.microsoft.com/office/powerpoint/2010/main" val="27261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7488E6-D6B1-43B6-9E2C-CD3C912C51B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DDDD254-D9C6-4A06-9DDB-2B5E559CEC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CAC64584-9B36-431D-BB7B-EFCA0E272A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5121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26911490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6E76EF5-B4DE-452C-9068-9F0AAD18A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BF73C08E-6F8A-4738-B7DE-2B9D0A01751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7999"/>
          </a:xfrm>
        </p:spPr>
      </p:pic>
    </p:spTree>
    <p:extLst>
      <p:ext uri="{BB962C8B-B14F-4D97-AF65-F5344CB8AC3E}">
        <p14:creationId xmlns="" xmlns:p14="http://schemas.microsoft.com/office/powerpoint/2010/main" val="1750336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4373FC2-C61B-470C-975D-237CFDF8B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xmlns="" id="{AF00256C-6EE0-4125-9CEC-611C27CBB02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446"/>
            <a:ext cx="12192000" cy="6858000"/>
          </a:xfrm>
        </p:spPr>
      </p:pic>
    </p:spTree>
    <p:extLst>
      <p:ext uri="{BB962C8B-B14F-4D97-AF65-F5344CB8AC3E}">
        <p14:creationId xmlns="" xmlns:p14="http://schemas.microsoft.com/office/powerpoint/2010/main" val="3012320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1EAC94C-8976-40E6-A277-7A60F56DE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xmlns="" id="{90CC0AA2-739D-4E58-BBC3-3CBE43B7B16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="" xmlns:p14="http://schemas.microsoft.com/office/powerpoint/2010/main" val="3600039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F4992CC-86F8-49D1-8BFF-2D7D1166F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xmlns="" id="{DEE5AB82-E8A1-4447-87B1-147796E36D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CDC872E7-13C0-4B50-BB9D-FE4EA6264A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35589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A296EFA-92F2-4911-8C83-215647413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xmlns="" id="{2503B392-CBE5-46C0-9006-5046BEE79D5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35980"/>
          </a:xfrm>
        </p:spPr>
      </p:pic>
    </p:spTree>
    <p:extLst>
      <p:ext uri="{BB962C8B-B14F-4D97-AF65-F5344CB8AC3E}">
        <p14:creationId xmlns="" xmlns:p14="http://schemas.microsoft.com/office/powerpoint/2010/main" val="2544315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C271000-5D60-4BA1-9536-AD57FCB9A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4858" y="669469"/>
            <a:ext cx="8897565" cy="550243"/>
          </a:xfrm>
        </p:spPr>
        <p:txBody>
          <a:bodyPr>
            <a:normAutofit/>
          </a:bodyPr>
          <a:lstStyle/>
          <a:p>
            <a:r>
              <a:rPr lang="en-US" sz="3200" b="1" dirty="0"/>
              <a:t>                                  </a:t>
            </a:r>
            <a:r>
              <a:rPr lang="en-US" sz="3200" b="1" dirty="0">
                <a:solidFill>
                  <a:schemeClr val="tx2">
                    <a:lumMod val="90000"/>
                  </a:schemeClr>
                </a:solidFill>
              </a:rPr>
              <a:t>WORKING OF SEM</a:t>
            </a:r>
            <a:endParaRPr lang="en-IN" sz="3200" b="1" dirty="0">
              <a:solidFill>
                <a:schemeClr val="tx2">
                  <a:lumMod val="90000"/>
                </a:schemeClr>
              </a:solidFill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C8104D33-C15B-4166-AF39-4E8F15442D4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2763" y="1535770"/>
            <a:ext cx="5846473" cy="4389437"/>
          </a:xfrm>
        </p:spPr>
      </p:pic>
    </p:spTree>
    <p:extLst>
      <p:ext uri="{BB962C8B-B14F-4D97-AF65-F5344CB8AC3E}">
        <p14:creationId xmlns="" xmlns:p14="http://schemas.microsoft.com/office/powerpoint/2010/main" val="2718730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D278119-BABD-4100-B89E-7F41DB20EE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BD3C3E99-7D8F-46C0-9C0B-CB21B961E4F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="" xmlns:p14="http://schemas.microsoft.com/office/powerpoint/2010/main" val="4280184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EA35C55-4025-4B9C-9A56-93C7AC969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xmlns="" id="{0A3E0400-F482-46BA-9BBF-C261D8627A3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7654"/>
            <a:ext cx="12192000" cy="6955654"/>
          </a:xfrm>
        </p:spPr>
      </p:pic>
    </p:spTree>
    <p:extLst>
      <p:ext uri="{BB962C8B-B14F-4D97-AF65-F5344CB8AC3E}">
        <p14:creationId xmlns="" xmlns:p14="http://schemas.microsoft.com/office/powerpoint/2010/main" val="671951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4AD18D7-6938-4389-8FB4-F3C79E963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xmlns="" id="{7BCEF36A-DFDE-4000-B7A9-B810AAEF72F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999"/>
          </a:xfrm>
        </p:spPr>
      </p:pic>
    </p:spTree>
    <p:extLst>
      <p:ext uri="{BB962C8B-B14F-4D97-AF65-F5344CB8AC3E}">
        <p14:creationId xmlns="" xmlns:p14="http://schemas.microsoft.com/office/powerpoint/2010/main" val="88599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308</TotalTime>
  <Words>56</Words>
  <Application>Microsoft Office PowerPoint</Application>
  <PresentationFormat>Custom</PresentationFormat>
  <Paragraphs>26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Flow</vt:lpstr>
      <vt:lpstr>Equity</vt:lpstr>
      <vt:lpstr>Slide 1</vt:lpstr>
      <vt:lpstr>Slide 2</vt:lpstr>
      <vt:lpstr>Slide 3</vt:lpstr>
      <vt:lpstr>Slide 4</vt:lpstr>
      <vt:lpstr>Slide 5</vt:lpstr>
      <vt:lpstr>                                  WORKING OF SEM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dhivya342@gmail.com</dc:creator>
  <cp:lastModifiedBy>Dell</cp:lastModifiedBy>
  <cp:revision>41</cp:revision>
  <dcterms:created xsi:type="dcterms:W3CDTF">2020-05-24T10:14:02Z</dcterms:created>
  <dcterms:modified xsi:type="dcterms:W3CDTF">2020-06-05T07:54:21Z</dcterms:modified>
</cp:coreProperties>
</file>