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type="screen16x9" cy="6858000" cx="12192000"/>
  <p:notesSz cx="6858000" cy="9144000"/>
  <p:defaultText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000099"/>
    <a:srgbClr val="FEE072"/>
    <a:srgbClr val="74F6FC"/>
  </p:clrMru>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000" autoAdjust="0"/>
    <p:restoredTop sz="94660"/>
  </p:normalViewPr>
  <p:slideViewPr>
    <p:cSldViewPr snapToGrid="0">
      <p:cViewPr varScale="1">
        <p:scale>
          <a:sx n="64" d="100"/>
          <a:sy n="64" d="100"/>
        </p:scale>
        <p:origin x="978" y="4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tableStyles" Target="tableStyles.xml"/><Relationship Id="rId18" Type="http://schemas.openxmlformats.org/officeDocument/2006/relationships/presProps" Target="presProps.xml"/><Relationship Id="rId19" Type="http://schemas.openxmlformats.org/officeDocument/2006/relationships/viewProps" Target="viewProps.xml"/><Relationship Id="rId2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56" name=""/>
        <p:cNvGrpSpPr/>
        <p:nvPr/>
      </p:nvGrpSpPr>
      <p:grpSpPr>
        <a:xfrm>
          <a:off x="0" y="0"/>
          <a:ext cx="0" cy="0"/>
          <a:chOff x="0" y="0"/>
          <a:chExt cx="0" cy="0"/>
        </a:xfrm>
      </p:grpSpPr>
      <p:sp>
        <p:nvSpPr>
          <p:cNvPr id="1048668"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69"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70"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71"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2"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73"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4" name=""/>
        <p:cNvGrpSpPr/>
        <p:nvPr/>
      </p:nvGrpSpPr>
      <p:grpSpPr>
        <a:xfrm>
          <a:off x="0" y="0"/>
          <a:ext cx="0" cy="0"/>
          <a:chOff x="0" y="0"/>
          <a:chExt cx="0" cy="0"/>
        </a:xfrm>
      </p:grpSpPr>
      <p:sp>
        <p:nvSpPr>
          <p:cNvPr id="1048582" name="Title 1"/>
          <p:cNvSpPr>
            <a:spLocks noGrp="1"/>
          </p:cNvSpPr>
          <p:nvPr>
            <p:ph type="ctrTitle"/>
          </p:nvPr>
        </p:nvSpPr>
        <p:spPr>
          <a:xfrm>
            <a:off x="2417779" y="802298"/>
            <a:ext cx="8637073" cy="2541431"/>
          </a:xfrm>
        </p:spPr>
        <p:txBody>
          <a:bodyPr anchor="b" bIns="0">
            <a:normAutofit/>
          </a:bodyPr>
          <a:lstStyle>
            <a:lvl1pPr algn="l">
              <a:defRPr sz="6600"/>
            </a:lvl1pPr>
          </a:lstStyle>
          <a:p>
            <a:r>
              <a:rPr lang="en-US"/>
              <a:t>Click to edit Master title style</a:t>
            </a:r>
            <a:endParaRPr dirty="0" lang="en-US"/>
          </a:p>
        </p:txBody>
      </p:sp>
      <p:sp>
        <p:nvSpPr>
          <p:cNvPr id="1048583" name="Subtitle 2"/>
          <p:cNvSpPr>
            <a:spLocks noGrp="1"/>
          </p:cNvSpPr>
          <p:nvPr>
            <p:ph type="subTitle" idx="1"/>
          </p:nvPr>
        </p:nvSpPr>
        <p:spPr>
          <a:xfrm>
            <a:off x="2417780" y="3531204"/>
            <a:ext cx="8637072" cy="977621"/>
          </a:xfrm>
        </p:spPr>
        <p:txBody>
          <a:bodyPr bIns="91440" tIns="91440">
            <a:normAutofit/>
          </a:bodyPr>
          <a:lstStyle>
            <a:lvl1pPr algn="l" indent="0" marL="0">
              <a:buNone/>
              <a:defRPr baseline="0" b="0" cap="all" sz="1800">
                <a:solidFill>
                  <a:schemeClr val="tx1"/>
                </a:solidFill>
              </a:defRPr>
            </a:lvl1pPr>
            <a:lvl2pPr algn="ctr" indent="0" marL="457200">
              <a:buNone/>
              <a:defRPr sz="18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endParaRPr dirty="0" lang="en-US"/>
          </a:p>
        </p:txBody>
      </p:sp>
      <p:sp>
        <p:nvSpPr>
          <p:cNvPr id="1048584" name="Date Placeholder 3"/>
          <p:cNvSpPr>
            <a:spLocks noGrp="1"/>
          </p:cNvSpPr>
          <p:nvPr>
            <p:ph type="dt" sz="half" idx="10"/>
          </p:nvPr>
        </p:nvSpPr>
        <p:spPr/>
        <p:txBody>
          <a:bodyPr/>
          <a:p>
            <a:fld id="{48A87A34-81AB-432B-8DAE-1953F412C126}" type="datetimeFigureOut">
              <a:rPr lang="en-US" smtClean="0"/>
              <a:t>6/19/2020</a:t>
            </a:fld>
            <a:endParaRPr dirty="0" lang="en-US"/>
          </a:p>
        </p:txBody>
      </p:sp>
      <p:sp>
        <p:nvSpPr>
          <p:cNvPr id="1048585" name="Footer Placeholder 4"/>
          <p:cNvSpPr>
            <a:spLocks noGrp="1"/>
          </p:cNvSpPr>
          <p:nvPr>
            <p:ph type="ftr" sz="quarter" idx="11"/>
          </p:nvPr>
        </p:nvSpPr>
        <p:spPr>
          <a:xfrm>
            <a:off x="2416500" y="329307"/>
            <a:ext cx="4973915" cy="309201"/>
          </a:xfrm>
        </p:spPr>
        <p:txBody>
          <a:bodyPr/>
          <a:p>
            <a:endParaRPr dirty="0" lang="en-US"/>
          </a:p>
        </p:txBody>
      </p:sp>
      <p:sp>
        <p:nvSpPr>
          <p:cNvPr id="1048586" name="Slide Number Placeholder 5"/>
          <p:cNvSpPr>
            <a:spLocks noGrp="1"/>
          </p:cNvSpPr>
          <p:nvPr>
            <p:ph type="sldNum" sz="quarter" idx="12"/>
          </p:nvPr>
        </p:nvSpPr>
        <p:spPr>
          <a:xfrm>
            <a:off x="1437664" y="798973"/>
            <a:ext cx="811019" cy="503578"/>
          </a:xfrm>
        </p:spPr>
        <p:txBody>
          <a:bodyPr/>
          <a:p>
            <a:fld id="{6D22F896-40B5-4ADD-8801-0D06FADFA095}" type="slidenum">
              <a:rPr lang="en-US" smtClean="0"/>
              <a:t>‹#›</a:t>
            </a:fld>
            <a:endParaRPr dirty="0" lang="en-US"/>
          </a:p>
        </p:txBody>
      </p:sp>
      <p:cxnSp>
        <p:nvCxnSpPr>
          <p:cNvPr id="3145729" name="Straight Connector 14"/>
          <p:cNvCxnSpPr>
            <a:cxnSpLocks/>
          </p:cNvCxnSpPr>
          <p:nvPr/>
        </p:nvCxnSpPr>
        <p:spPr>
          <a:xfrm>
            <a:off x="2417780" y="3528542"/>
            <a:ext cx="8637072" cy="0"/>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53" name=""/>
        <p:cNvGrpSpPr/>
        <p:nvPr/>
      </p:nvGrpSpPr>
      <p:grpSpPr>
        <a:xfrm>
          <a:off x="0" y="0"/>
          <a:ext cx="0" cy="0"/>
          <a:chOff x="0" y="0"/>
          <a:chExt cx="0" cy="0"/>
        </a:xfrm>
      </p:grpSpPr>
      <p:sp>
        <p:nvSpPr>
          <p:cNvPr id="1048657" name="Title 1"/>
          <p:cNvSpPr>
            <a:spLocks noGrp="1"/>
          </p:cNvSpPr>
          <p:nvPr>
            <p:ph type="title"/>
          </p:nvPr>
        </p:nvSpPr>
        <p:spPr/>
        <p:txBody>
          <a:bodyPr/>
          <a:p>
            <a:r>
              <a:rPr lang="en-US"/>
              <a:t>Click to edit Master title style</a:t>
            </a:r>
            <a:endParaRPr dirty="0" lang="en-US"/>
          </a:p>
        </p:txBody>
      </p:sp>
      <p:sp>
        <p:nvSpPr>
          <p:cNvPr id="1048658" name="Vertical Text Placeholder 2"/>
          <p:cNvSpPr>
            <a:spLocks noGrp="1"/>
          </p:cNvSpPr>
          <p:nvPr>
            <p:ph type="body" orient="vert" idx="1"/>
          </p:nvPr>
        </p:nvSpPr>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59" name="Date Placeholder 3"/>
          <p:cNvSpPr>
            <a:spLocks noGrp="1"/>
          </p:cNvSpPr>
          <p:nvPr>
            <p:ph type="dt" sz="half" idx="10"/>
          </p:nvPr>
        </p:nvSpPr>
        <p:spPr/>
        <p:txBody>
          <a:bodyPr/>
          <a:p>
            <a:fld id="{48A87A34-81AB-432B-8DAE-1953F412C126}" type="datetimeFigureOut">
              <a:rPr lang="en-US" smtClean="0"/>
              <a:t>6/19/2020</a:t>
            </a:fld>
            <a:endParaRPr dirty="0" lang="en-US"/>
          </a:p>
        </p:txBody>
      </p:sp>
      <p:sp>
        <p:nvSpPr>
          <p:cNvPr id="1048660" name="Footer Placeholder 4"/>
          <p:cNvSpPr>
            <a:spLocks noGrp="1"/>
          </p:cNvSpPr>
          <p:nvPr>
            <p:ph type="ftr" sz="quarter" idx="11"/>
          </p:nvPr>
        </p:nvSpPr>
        <p:spPr/>
        <p:txBody>
          <a:bodyPr/>
          <a:p>
            <a:endParaRPr dirty="0" lang="en-US"/>
          </a:p>
        </p:txBody>
      </p:sp>
      <p:sp>
        <p:nvSpPr>
          <p:cNvPr id="1048661" name="Slide Number Placeholder 5"/>
          <p:cNvSpPr>
            <a:spLocks noGrp="1"/>
          </p:cNvSpPr>
          <p:nvPr>
            <p:ph type="sldNum" sz="quarter" idx="12"/>
          </p:nvPr>
        </p:nvSpPr>
        <p:spPr/>
        <p:txBody>
          <a:bodyPr/>
          <a:p>
            <a:fld id="{6D22F896-40B5-4ADD-8801-0D06FADFA095}" type="slidenum">
              <a:rPr lang="en-US" smtClean="0"/>
              <a:t>‹#›</a:t>
            </a:fld>
            <a:endParaRPr dirty="0" lang="en-US"/>
          </a:p>
        </p:txBody>
      </p:sp>
      <p:cxnSp>
        <p:nvCxnSpPr>
          <p:cNvPr id="3145740" name="Straight Connector 25"/>
          <p:cNvCxnSpPr>
            <a:cxnSpLocks/>
          </p:cNvCxnSpPr>
          <p:nvPr/>
        </p:nvCxnSpPr>
        <p:spPr>
          <a:xfrm>
            <a:off x="1453896" y="1847088"/>
            <a:ext cx="9607522" cy="0"/>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9" name=""/>
        <p:cNvGrpSpPr/>
        <p:nvPr/>
      </p:nvGrpSpPr>
      <p:grpSpPr>
        <a:xfrm>
          <a:off x="0" y="0"/>
          <a:ext cx="0" cy="0"/>
          <a:chOff x="0" y="0"/>
          <a:chExt cx="0" cy="0"/>
        </a:xfrm>
      </p:grpSpPr>
      <p:sp>
        <p:nvSpPr>
          <p:cNvPr id="1048641" name="Vertical Title 1"/>
          <p:cNvSpPr>
            <a:spLocks noGrp="1"/>
          </p:cNvSpPr>
          <p:nvPr>
            <p:ph type="title" orient="vert"/>
          </p:nvPr>
        </p:nvSpPr>
        <p:spPr>
          <a:xfrm>
            <a:off x="9439111" y="798973"/>
            <a:ext cx="1615742" cy="4659889"/>
          </a:xfrm>
        </p:spPr>
        <p:txBody>
          <a:bodyPr vert="eaVert"/>
          <a:lstStyle>
            <a:lvl1pPr algn="l"/>
          </a:lstStyle>
          <a:p>
            <a:r>
              <a:rPr lang="en-US"/>
              <a:t>Click to edit Master title style</a:t>
            </a:r>
            <a:endParaRPr dirty="0" lang="en-US"/>
          </a:p>
        </p:txBody>
      </p:sp>
      <p:sp>
        <p:nvSpPr>
          <p:cNvPr id="1048642" name="Vertical Text Placeholder 2"/>
          <p:cNvSpPr>
            <a:spLocks noGrp="1"/>
          </p:cNvSpPr>
          <p:nvPr>
            <p:ph type="body" orient="vert" idx="1"/>
          </p:nvPr>
        </p:nvSpPr>
        <p:spPr>
          <a:xfrm>
            <a:off x="1444672" y="798973"/>
            <a:ext cx="7828830" cy="4659889"/>
          </a:xfrm>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43" name="Date Placeholder 3"/>
          <p:cNvSpPr>
            <a:spLocks noGrp="1"/>
          </p:cNvSpPr>
          <p:nvPr>
            <p:ph type="dt" sz="half" idx="10"/>
          </p:nvPr>
        </p:nvSpPr>
        <p:spPr/>
        <p:txBody>
          <a:bodyPr/>
          <a:p>
            <a:fld id="{48A87A34-81AB-432B-8DAE-1953F412C126}" type="datetimeFigureOut">
              <a:rPr lang="en-US" smtClean="0"/>
              <a:t>6/19/2020</a:t>
            </a:fld>
            <a:endParaRPr dirty="0" lang="en-US"/>
          </a:p>
        </p:txBody>
      </p:sp>
      <p:sp>
        <p:nvSpPr>
          <p:cNvPr id="1048644" name="Footer Placeholder 4"/>
          <p:cNvSpPr>
            <a:spLocks noGrp="1"/>
          </p:cNvSpPr>
          <p:nvPr>
            <p:ph type="ftr" sz="quarter" idx="11"/>
          </p:nvPr>
        </p:nvSpPr>
        <p:spPr/>
        <p:txBody>
          <a:bodyPr/>
          <a:p>
            <a:endParaRPr dirty="0" lang="en-US"/>
          </a:p>
        </p:txBody>
      </p:sp>
      <p:sp>
        <p:nvSpPr>
          <p:cNvPr id="1048645" name="Slide Number Placeholder 5"/>
          <p:cNvSpPr>
            <a:spLocks noGrp="1"/>
          </p:cNvSpPr>
          <p:nvPr>
            <p:ph type="sldNum" sz="quarter" idx="12"/>
          </p:nvPr>
        </p:nvSpPr>
        <p:spPr/>
        <p:txBody>
          <a:bodyPr/>
          <a:p>
            <a:fld id="{6D22F896-40B5-4ADD-8801-0D06FADFA095}" type="slidenum">
              <a:rPr lang="en-US" smtClean="0"/>
              <a:t>‹#›</a:t>
            </a:fld>
            <a:endParaRPr dirty="0" lang="en-US"/>
          </a:p>
        </p:txBody>
      </p:sp>
      <p:cxnSp>
        <p:nvCxnSpPr>
          <p:cNvPr id="3145738" name="Straight Connector 14"/>
          <p:cNvCxnSpPr>
            <a:cxnSpLocks/>
          </p:cNvCxnSpPr>
          <p:nvPr/>
        </p:nvCxnSpPr>
        <p:spPr>
          <a:xfrm>
            <a:off x="9439111" y="798973"/>
            <a:ext cx="0" cy="4659889"/>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30" name=""/>
        <p:cNvGrpSpPr/>
        <p:nvPr/>
      </p:nvGrpSpPr>
      <p:grpSpPr>
        <a:xfrm>
          <a:off x="0" y="0"/>
          <a:ext cx="0" cy="0"/>
          <a:chOff x="0" y="0"/>
          <a:chExt cx="0" cy="0"/>
        </a:xfrm>
      </p:grpSpPr>
      <p:sp>
        <p:nvSpPr>
          <p:cNvPr id="1048589" name="Title 1"/>
          <p:cNvSpPr>
            <a:spLocks noGrp="1"/>
          </p:cNvSpPr>
          <p:nvPr>
            <p:ph type="title"/>
          </p:nvPr>
        </p:nvSpPr>
        <p:spPr/>
        <p:txBody>
          <a:bodyPr/>
          <a:p>
            <a:r>
              <a:rPr lang="en-US"/>
              <a:t>Click to edit Master title style</a:t>
            </a:r>
            <a:endParaRPr dirty="0" lang="en-US"/>
          </a:p>
        </p:txBody>
      </p:sp>
      <p:sp>
        <p:nvSpPr>
          <p:cNvPr id="1048590" name="Content Placeholder 2"/>
          <p:cNvSpPr>
            <a:spLocks noGrp="1"/>
          </p:cNvSpPr>
          <p:nvPr>
            <p:ph sz="quarter" idx="13"/>
          </p:nvPr>
        </p:nvSpPr>
        <p:spPr>
          <a:xfrm>
            <a:off x="913774" y="2367092"/>
            <a:ext cx="10363826" cy="3424107"/>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91" name="Date Placeholder 3"/>
          <p:cNvSpPr>
            <a:spLocks noGrp="1"/>
          </p:cNvSpPr>
          <p:nvPr>
            <p:ph type="dt" sz="half" idx="10"/>
          </p:nvPr>
        </p:nvSpPr>
        <p:spPr/>
        <p:txBody>
          <a:bodyPr/>
          <a:p>
            <a:fld id="{48A87A34-81AB-432B-8DAE-1953F412C126}" type="datetimeFigureOut">
              <a:rPr dirty="0" lang="en-US"/>
              <a:t>6/19/2020</a:t>
            </a:fld>
            <a:endParaRPr dirty="0" lang="en-US"/>
          </a:p>
        </p:txBody>
      </p:sp>
      <p:sp>
        <p:nvSpPr>
          <p:cNvPr id="1048592" name="Footer Placeholder 4"/>
          <p:cNvSpPr>
            <a:spLocks noGrp="1"/>
          </p:cNvSpPr>
          <p:nvPr>
            <p:ph type="ftr" sz="quarter" idx="11"/>
          </p:nvPr>
        </p:nvSpPr>
        <p:spPr/>
        <p:txBody>
          <a:bodyPr/>
          <a:p>
            <a:endParaRPr dirty="0" lang="en-US"/>
          </a:p>
        </p:txBody>
      </p:sp>
      <p:sp>
        <p:nvSpPr>
          <p:cNvPr id="1048593" name="Slide Number Placeholder 5"/>
          <p:cNvSpPr>
            <a:spLocks noGrp="1"/>
          </p:cNvSpPr>
          <p:nvPr>
            <p:ph type="sldNum" sz="quarter" idx="12"/>
          </p:nvPr>
        </p:nvSpPr>
        <p:spPr/>
        <p:txBody>
          <a:bodyPr/>
          <a:p>
            <a:fld id="{6D22F896-40B5-4ADD-8801-0D06FADFA095}" type="slidenum">
              <a:rPr dirty="0" lang="en-US"/>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46" name=""/>
        <p:cNvGrpSpPr/>
        <p:nvPr/>
      </p:nvGrpSpPr>
      <p:grpSpPr>
        <a:xfrm>
          <a:off x="0" y="0"/>
          <a:ext cx="0" cy="0"/>
          <a:chOff x="0" y="0"/>
          <a:chExt cx="0" cy="0"/>
        </a:xfrm>
      </p:grpSpPr>
      <p:sp>
        <p:nvSpPr>
          <p:cNvPr id="1048624" name="Title 1"/>
          <p:cNvSpPr>
            <a:spLocks noGrp="1"/>
          </p:cNvSpPr>
          <p:nvPr>
            <p:ph type="title"/>
          </p:nvPr>
        </p:nvSpPr>
        <p:spPr/>
        <p:txBody>
          <a:bodyPr/>
          <a:p>
            <a:r>
              <a:rPr lang="en-US"/>
              <a:t>Click to edit Master title style</a:t>
            </a:r>
            <a:endParaRPr dirty="0" lang="en-US"/>
          </a:p>
        </p:txBody>
      </p:sp>
      <p:sp>
        <p:nvSpPr>
          <p:cNvPr id="1048625" name="Content Placeholder 2"/>
          <p:cNvSpPr>
            <a:spLocks noGrp="1"/>
          </p:cNvSpPr>
          <p:nvPr>
            <p:ph idx="1"/>
          </p:nvPr>
        </p:nvSpPr>
        <p:spPr/>
        <p:txBody>
          <a:bodyPr anchor="t"/>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26" name="Date Placeholder 3"/>
          <p:cNvSpPr>
            <a:spLocks noGrp="1"/>
          </p:cNvSpPr>
          <p:nvPr>
            <p:ph type="dt" sz="half" idx="10"/>
          </p:nvPr>
        </p:nvSpPr>
        <p:spPr/>
        <p:txBody>
          <a:bodyPr/>
          <a:p>
            <a:fld id="{48A87A34-81AB-432B-8DAE-1953F412C126}" type="datetimeFigureOut">
              <a:rPr lang="en-US" smtClean="0"/>
              <a:t>6/19/2020</a:t>
            </a:fld>
            <a:endParaRPr dirty="0" lang="en-US"/>
          </a:p>
        </p:txBody>
      </p:sp>
      <p:sp>
        <p:nvSpPr>
          <p:cNvPr id="1048627" name="Footer Placeholder 4"/>
          <p:cNvSpPr>
            <a:spLocks noGrp="1"/>
          </p:cNvSpPr>
          <p:nvPr>
            <p:ph type="ftr" sz="quarter" idx="11"/>
          </p:nvPr>
        </p:nvSpPr>
        <p:spPr/>
        <p:txBody>
          <a:bodyPr/>
          <a:p>
            <a:endParaRPr dirty="0" lang="en-US"/>
          </a:p>
        </p:txBody>
      </p:sp>
      <p:sp>
        <p:nvSpPr>
          <p:cNvPr id="1048628" name="Slide Number Placeholder 5"/>
          <p:cNvSpPr>
            <a:spLocks noGrp="1"/>
          </p:cNvSpPr>
          <p:nvPr>
            <p:ph type="sldNum" sz="quarter" idx="12"/>
          </p:nvPr>
        </p:nvSpPr>
        <p:spPr/>
        <p:txBody>
          <a:bodyPr/>
          <a:p>
            <a:fld id="{6D22F896-40B5-4ADD-8801-0D06FADFA095}" type="slidenum">
              <a:rPr lang="en-US" smtClean="0"/>
              <a:t>‹#›</a:t>
            </a:fld>
            <a:endParaRPr dirty="0" lang="en-US"/>
          </a:p>
        </p:txBody>
      </p:sp>
      <p:cxnSp>
        <p:nvCxnSpPr>
          <p:cNvPr id="3145735" name="Straight Connector 32"/>
          <p:cNvCxnSpPr>
            <a:cxnSpLocks/>
          </p:cNvCxnSpPr>
          <p:nvPr/>
        </p:nvCxnSpPr>
        <p:spPr>
          <a:xfrm>
            <a:off x="1453896" y="1847088"/>
            <a:ext cx="9607522" cy="0"/>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2" name=""/>
        <p:cNvGrpSpPr/>
        <p:nvPr/>
      </p:nvGrpSpPr>
      <p:grpSpPr>
        <a:xfrm>
          <a:off x="0" y="0"/>
          <a:ext cx="0" cy="0"/>
          <a:chOff x="0" y="0"/>
          <a:chExt cx="0" cy="0"/>
        </a:xfrm>
      </p:grpSpPr>
      <p:sp>
        <p:nvSpPr>
          <p:cNvPr id="1048611"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dirty="0" lang="en-US"/>
          </a:p>
        </p:txBody>
      </p:sp>
      <p:sp>
        <p:nvSpPr>
          <p:cNvPr id="1048612" name="Text Placeholder 2"/>
          <p:cNvSpPr>
            <a:spLocks noGrp="1"/>
          </p:cNvSpPr>
          <p:nvPr>
            <p:ph type="body" idx="1"/>
          </p:nvPr>
        </p:nvSpPr>
        <p:spPr>
          <a:xfrm>
            <a:off x="1454239" y="3806195"/>
            <a:ext cx="8630446" cy="1012929"/>
          </a:xfrm>
        </p:spPr>
        <p:txBody>
          <a:bodyPr tIns="91440">
            <a:normAutofit/>
          </a:bodyPr>
          <a:lstStyle>
            <a:lvl1pPr algn="l" indent="0" marL="0">
              <a:buNone/>
              <a:defRPr sz="1800">
                <a:solidFill>
                  <a:schemeClr val="tx1"/>
                </a:solidFill>
              </a:defRPr>
            </a:lvl1pPr>
            <a:lvl2pPr indent="0" marL="457200">
              <a:buNone/>
              <a:defRPr sz="18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Edit Master text styles</a:t>
            </a:r>
          </a:p>
        </p:txBody>
      </p:sp>
      <p:sp>
        <p:nvSpPr>
          <p:cNvPr id="1048613" name="Date Placeholder 3"/>
          <p:cNvSpPr>
            <a:spLocks noGrp="1"/>
          </p:cNvSpPr>
          <p:nvPr>
            <p:ph type="dt" sz="half" idx="10"/>
          </p:nvPr>
        </p:nvSpPr>
        <p:spPr/>
        <p:txBody>
          <a:bodyPr/>
          <a:p>
            <a:fld id="{48A87A34-81AB-432B-8DAE-1953F412C126}" type="datetimeFigureOut">
              <a:rPr lang="en-US" smtClean="0"/>
              <a:t>6/19/2020</a:t>
            </a:fld>
            <a:endParaRPr dirty="0" lang="en-US"/>
          </a:p>
        </p:txBody>
      </p:sp>
      <p:sp>
        <p:nvSpPr>
          <p:cNvPr id="1048614" name="Footer Placeholder 4"/>
          <p:cNvSpPr>
            <a:spLocks noGrp="1"/>
          </p:cNvSpPr>
          <p:nvPr>
            <p:ph type="ftr" sz="quarter" idx="11"/>
          </p:nvPr>
        </p:nvSpPr>
        <p:spPr/>
        <p:txBody>
          <a:bodyPr/>
          <a:p>
            <a:endParaRPr dirty="0" lang="en-US"/>
          </a:p>
        </p:txBody>
      </p:sp>
      <p:sp>
        <p:nvSpPr>
          <p:cNvPr id="1048615" name="Slide Number Placeholder 5"/>
          <p:cNvSpPr>
            <a:spLocks noGrp="1"/>
          </p:cNvSpPr>
          <p:nvPr>
            <p:ph type="sldNum" sz="quarter" idx="12"/>
          </p:nvPr>
        </p:nvSpPr>
        <p:spPr/>
        <p:txBody>
          <a:bodyPr/>
          <a:p>
            <a:fld id="{6D22F896-40B5-4ADD-8801-0D06FADFA095}" type="slidenum">
              <a:rPr lang="en-US" smtClean="0"/>
              <a:t>‹#›</a:t>
            </a:fld>
            <a:endParaRPr dirty="0" lang="en-US"/>
          </a:p>
        </p:txBody>
      </p:sp>
      <p:cxnSp>
        <p:nvCxnSpPr>
          <p:cNvPr id="3145733" name="Straight Connector 14"/>
          <p:cNvCxnSpPr>
            <a:cxnSpLocks/>
          </p:cNvCxnSpPr>
          <p:nvPr/>
        </p:nvCxnSpPr>
        <p:spPr>
          <a:xfrm>
            <a:off x="1454239" y="3804985"/>
            <a:ext cx="8630446" cy="0"/>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5" name=""/>
        <p:cNvGrpSpPr/>
        <p:nvPr/>
      </p:nvGrpSpPr>
      <p:grpSpPr>
        <a:xfrm>
          <a:off x="0" y="0"/>
          <a:ext cx="0" cy="0"/>
          <a:chOff x="0" y="0"/>
          <a:chExt cx="0" cy="0"/>
        </a:xfrm>
      </p:grpSpPr>
      <p:sp>
        <p:nvSpPr>
          <p:cNvPr id="1048618" name="Title 1"/>
          <p:cNvSpPr>
            <a:spLocks noGrp="1"/>
          </p:cNvSpPr>
          <p:nvPr>
            <p:ph type="title"/>
          </p:nvPr>
        </p:nvSpPr>
        <p:spPr>
          <a:xfrm>
            <a:off x="1449217" y="804889"/>
            <a:ext cx="9605635" cy="1059305"/>
          </a:xfrm>
        </p:spPr>
        <p:txBody>
          <a:bodyPr/>
          <a:p>
            <a:r>
              <a:rPr lang="en-US"/>
              <a:t>Click to edit Master title style</a:t>
            </a:r>
            <a:endParaRPr dirty="0" lang="en-US"/>
          </a:p>
        </p:txBody>
      </p:sp>
      <p:sp>
        <p:nvSpPr>
          <p:cNvPr id="1048619" name="Content Placeholder 2"/>
          <p:cNvSpPr>
            <a:spLocks noGrp="1"/>
          </p:cNvSpPr>
          <p:nvPr>
            <p:ph sz="half" idx="1"/>
          </p:nvPr>
        </p:nvSpPr>
        <p:spPr>
          <a:xfrm>
            <a:off x="1447331" y="2010878"/>
            <a:ext cx="4645152" cy="3448595"/>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20" name="Content Placeholder 3"/>
          <p:cNvSpPr>
            <a:spLocks noGrp="1"/>
          </p:cNvSpPr>
          <p:nvPr>
            <p:ph sz="half" idx="2"/>
          </p:nvPr>
        </p:nvSpPr>
        <p:spPr>
          <a:xfrm>
            <a:off x="6413771" y="2017343"/>
            <a:ext cx="4645152" cy="3441520"/>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21" name="Date Placeholder 4"/>
          <p:cNvSpPr>
            <a:spLocks noGrp="1"/>
          </p:cNvSpPr>
          <p:nvPr>
            <p:ph type="dt" sz="half" idx="10"/>
          </p:nvPr>
        </p:nvSpPr>
        <p:spPr/>
        <p:txBody>
          <a:bodyPr/>
          <a:p>
            <a:fld id="{48A87A34-81AB-432B-8DAE-1953F412C126}" type="datetimeFigureOut">
              <a:rPr lang="en-US" smtClean="0"/>
              <a:t>6/19/2020</a:t>
            </a:fld>
            <a:endParaRPr dirty="0" lang="en-US"/>
          </a:p>
        </p:txBody>
      </p:sp>
      <p:sp>
        <p:nvSpPr>
          <p:cNvPr id="1048622" name="Footer Placeholder 5"/>
          <p:cNvSpPr>
            <a:spLocks noGrp="1"/>
          </p:cNvSpPr>
          <p:nvPr>
            <p:ph type="ftr" sz="quarter" idx="11"/>
          </p:nvPr>
        </p:nvSpPr>
        <p:spPr/>
        <p:txBody>
          <a:bodyPr/>
          <a:p>
            <a:endParaRPr dirty="0" lang="en-US"/>
          </a:p>
        </p:txBody>
      </p:sp>
      <p:sp>
        <p:nvSpPr>
          <p:cNvPr id="1048623" name="Slide Number Placeholder 6"/>
          <p:cNvSpPr>
            <a:spLocks noGrp="1"/>
          </p:cNvSpPr>
          <p:nvPr>
            <p:ph type="sldNum" sz="quarter" idx="12"/>
          </p:nvPr>
        </p:nvSpPr>
        <p:spPr/>
        <p:txBody>
          <a:bodyPr/>
          <a:p>
            <a:fld id="{6D22F896-40B5-4ADD-8801-0D06FADFA095}" type="slidenum">
              <a:rPr lang="en-US" smtClean="0"/>
              <a:t>‹#›</a:t>
            </a:fld>
            <a:endParaRPr dirty="0" lang="en-US"/>
          </a:p>
        </p:txBody>
      </p:sp>
      <p:cxnSp>
        <p:nvCxnSpPr>
          <p:cNvPr id="3145734" name="Straight Connector 34"/>
          <p:cNvCxnSpPr>
            <a:cxnSpLocks/>
          </p:cNvCxnSpPr>
          <p:nvPr/>
        </p:nvCxnSpPr>
        <p:spPr>
          <a:xfrm>
            <a:off x="1453896" y="1847088"/>
            <a:ext cx="9607522" cy="0"/>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7" name=""/>
        <p:cNvGrpSpPr/>
        <p:nvPr/>
      </p:nvGrpSpPr>
      <p:grpSpPr>
        <a:xfrm>
          <a:off x="0" y="0"/>
          <a:ext cx="0" cy="0"/>
          <a:chOff x="0" y="0"/>
          <a:chExt cx="0" cy="0"/>
        </a:xfrm>
      </p:grpSpPr>
      <p:sp>
        <p:nvSpPr>
          <p:cNvPr id="1048629" name="Title 1"/>
          <p:cNvSpPr>
            <a:spLocks noGrp="1"/>
          </p:cNvSpPr>
          <p:nvPr>
            <p:ph type="title"/>
          </p:nvPr>
        </p:nvSpPr>
        <p:spPr>
          <a:xfrm>
            <a:off x="1447191" y="804163"/>
            <a:ext cx="9607661" cy="1056319"/>
          </a:xfrm>
        </p:spPr>
        <p:txBody>
          <a:bodyPr/>
          <a:p>
            <a:r>
              <a:rPr lang="en-US"/>
              <a:t>Click to edit Master title style</a:t>
            </a:r>
            <a:endParaRPr dirty="0" lang="en-US"/>
          </a:p>
        </p:txBody>
      </p:sp>
      <p:sp>
        <p:nvSpPr>
          <p:cNvPr id="1048630" name="Text Placeholder 2"/>
          <p:cNvSpPr>
            <a:spLocks noGrp="1"/>
          </p:cNvSpPr>
          <p:nvPr>
            <p:ph type="body" idx="1"/>
          </p:nvPr>
        </p:nvSpPr>
        <p:spPr>
          <a:xfrm>
            <a:off x="1447191" y="2019549"/>
            <a:ext cx="4645152" cy="801943"/>
          </a:xfrm>
        </p:spPr>
        <p:txBody>
          <a:bodyPr anchor="b">
            <a:normAutofit/>
          </a:bodyPr>
          <a:lstStyle>
            <a:lvl1pPr indent="0" marL="0">
              <a:lnSpc>
                <a:spcPct val="100000"/>
              </a:lnSpc>
              <a:buNone/>
              <a:defRPr baseline="0" b="0" cap="all" sz="2200">
                <a:solidFill>
                  <a:schemeClr val="accent1"/>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8631" name="Content Placeholder 3"/>
          <p:cNvSpPr>
            <a:spLocks noGrp="1"/>
          </p:cNvSpPr>
          <p:nvPr>
            <p:ph sz="half" idx="2"/>
          </p:nvPr>
        </p:nvSpPr>
        <p:spPr>
          <a:xfrm>
            <a:off x="1447191" y="2824269"/>
            <a:ext cx="4645152" cy="2644457"/>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32" name="Text Placeholder 4"/>
          <p:cNvSpPr>
            <a:spLocks noGrp="1"/>
          </p:cNvSpPr>
          <p:nvPr>
            <p:ph type="body" sz="quarter" idx="3"/>
          </p:nvPr>
        </p:nvSpPr>
        <p:spPr>
          <a:xfrm>
            <a:off x="6412362" y="2023003"/>
            <a:ext cx="4645152" cy="802237"/>
          </a:xfrm>
        </p:spPr>
        <p:txBody>
          <a:bodyPr anchor="b">
            <a:normAutofit/>
          </a:bodyPr>
          <a:lstStyle>
            <a:lvl1pPr indent="0" marL="0">
              <a:lnSpc>
                <a:spcPct val="100000"/>
              </a:lnSpc>
              <a:buNone/>
              <a:defRPr baseline="0" b="0" cap="all" sz="2200">
                <a:solidFill>
                  <a:schemeClr val="accent1"/>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8633" name="Content Placeholder 5"/>
          <p:cNvSpPr>
            <a:spLocks noGrp="1"/>
          </p:cNvSpPr>
          <p:nvPr>
            <p:ph sz="quarter" idx="4"/>
          </p:nvPr>
        </p:nvSpPr>
        <p:spPr>
          <a:xfrm>
            <a:off x="6412362" y="2821491"/>
            <a:ext cx="4645152" cy="2637371"/>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34" name="Date Placeholder 6"/>
          <p:cNvSpPr>
            <a:spLocks noGrp="1"/>
          </p:cNvSpPr>
          <p:nvPr>
            <p:ph type="dt" sz="half" idx="10"/>
          </p:nvPr>
        </p:nvSpPr>
        <p:spPr/>
        <p:txBody>
          <a:bodyPr/>
          <a:p>
            <a:fld id="{48A87A34-81AB-432B-8DAE-1953F412C126}" type="datetimeFigureOut">
              <a:rPr lang="en-US" smtClean="0"/>
              <a:t>6/19/2020</a:t>
            </a:fld>
            <a:endParaRPr dirty="0" lang="en-US"/>
          </a:p>
        </p:txBody>
      </p:sp>
      <p:sp>
        <p:nvSpPr>
          <p:cNvPr id="1048635" name="Footer Placeholder 7"/>
          <p:cNvSpPr>
            <a:spLocks noGrp="1"/>
          </p:cNvSpPr>
          <p:nvPr>
            <p:ph type="ftr" sz="quarter" idx="11"/>
          </p:nvPr>
        </p:nvSpPr>
        <p:spPr/>
        <p:txBody>
          <a:bodyPr/>
          <a:p>
            <a:endParaRPr dirty="0" lang="en-US"/>
          </a:p>
        </p:txBody>
      </p:sp>
      <p:sp>
        <p:nvSpPr>
          <p:cNvPr id="1048636" name="Slide Number Placeholder 8"/>
          <p:cNvSpPr>
            <a:spLocks noGrp="1"/>
          </p:cNvSpPr>
          <p:nvPr>
            <p:ph type="sldNum" sz="quarter" idx="12"/>
          </p:nvPr>
        </p:nvSpPr>
        <p:spPr/>
        <p:txBody>
          <a:bodyPr/>
          <a:p>
            <a:fld id="{6D22F896-40B5-4ADD-8801-0D06FADFA095}" type="slidenum">
              <a:rPr lang="en-US" smtClean="0"/>
              <a:t>‹#›</a:t>
            </a:fld>
            <a:endParaRPr dirty="0" lang="en-US"/>
          </a:p>
        </p:txBody>
      </p:sp>
      <p:cxnSp>
        <p:nvCxnSpPr>
          <p:cNvPr id="3145736" name="Straight Connector 28"/>
          <p:cNvCxnSpPr>
            <a:cxnSpLocks/>
          </p:cNvCxnSpPr>
          <p:nvPr/>
        </p:nvCxnSpPr>
        <p:spPr>
          <a:xfrm>
            <a:off x="1453896" y="1847088"/>
            <a:ext cx="9607522" cy="0"/>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8" name=""/>
        <p:cNvGrpSpPr/>
        <p:nvPr/>
      </p:nvGrpSpPr>
      <p:grpSpPr>
        <a:xfrm>
          <a:off x="0" y="0"/>
          <a:ext cx="0" cy="0"/>
          <a:chOff x="0" y="0"/>
          <a:chExt cx="0" cy="0"/>
        </a:xfrm>
      </p:grpSpPr>
      <p:sp>
        <p:nvSpPr>
          <p:cNvPr id="1048637" name="Title 1"/>
          <p:cNvSpPr>
            <a:spLocks noGrp="1"/>
          </p:cNvSpPr>
          <p:nvPr>
            <p:ph type="title"/>
          </p:nvPr>
        </p:nvSpPr>
        <p:spPr/>
        <p:txBody>
          <a:bodyPr/>
          <a:p>
            <a:r>
              <a:rPr lang="en-US"/>
              <a:t>Click to edit Master title style</a:t>
            </a:r>
            <a:endParaRPr dirty="0" lang="en-US"/>
          </a:p>
        </p:txBody>
      </p:sp>
      <p:sp>
        <p:nvSpPr>
          <p:cNvPr id="1048638" name="Date Placeholder 2"/>
          <p:cNvSpPr>
            <a:spLocks noGrp="1"/>
          </p:cNvSpPr>
          <p:nvPr>
            <p:ph type="dt" sz="half" idx="10"/>
          </p:nvPr>
        </p:nvSpPr>
        <p:spPr/>
        <p:txBody>
          <a:bodyPr/>
          <a:p>
            <a:fld id="{48A87A34-81AB-432B-8DAE-1953F412C126}" type="datetimeFigureOut">
              <a:rPr lang="en-US" smtClean="0"/>
              <a:t>6/19/2020</a:t>
            </a:fld>
            <a:endParaRPr dirty="0" lang="en-US"/>
          </a:p>
        </p:txBody>
      </p:sp>
      <p:sp>
        <p:nvSpPr>
          <p:cNvPr id="1048639" name="Footer Placeholder 3"/>
          <p:cNvSpPr>
            <a:spLocks noGrp="1"/>
          </p:cNvSpPr>
          <p:nvPr>
            <p:ph type="ftr" sz="quarter" idx="11"/>
          </p:nvPr>
        </p:nvSpPr>
        <p:spPr/>
        <p:txBody>
          <a:bodyPr/>
          <a:p>
            <a:endParaRPr dirty="0" lang="en-US"/>
          </a:p>
        </p:txBody>
      </p:sp>
      <p:sp>
        <p:nvSpPr>
          <p:cNvPr id="1048640" name="Slide Number Placeholder 4"/>
          <p:cNvSpPr>
            <a:spLocks noGrp="1"/>
          </p:cNvSpPr>
          <p:nvPr>
            <p:ph type="sldNum" sz="quarter" idx="12"/>
          </p:nvPr>
        </p:nvSpPr>
        <p:spPr/>
        <p:txBody>
          <a:bodyPr/>
          <a:p>
            <a:fld id="{6D22F896-40B5-4ADD-8801-0D06FADFA095}" type="slidenum">
              <a:rPr lang="en-US" smtClean="0"/>
              <a:t>‹#›</a:t>
            </a:fld>
            <a:endParaRPr dirty="0" lang="en-US"/>
          </a:p>
        </p:txBody>
      </p:sp>
      <p:cxnSp>
        <p:nvCxnSpPr>
          <p:cNvPr id="3145737" name="Straight Connector 24"/>
          <p:cNvCxnSpPr>
            <a:cxnSpLocks/>
          </p:cNvCxnSpPr>
          <p:nvPr/>
        </p:nvCxnSpPr>
        <p:spPr>
          <a:xfrm>
            <a:off x="1453896" y="1847088"/>
            <a:ext cx="9607522" cy="0"/>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50" name=""/>
        <p:cNvGrpSpPr/>
        <p:nvPr/>
      </p:nvGrpSpPr>
      <p:grpSpPr>
        <a:xfrm>
          <a:off x="0" y="0"/>
          <a:ext cx="0" cy="0"/>
          <a:chOff x="0" y="0"/>
          <a:chExt cx="0" cy="0"/>
        </a:xfrm>
      </p:grpSpPr>
      <p:sp>
        <p:nvSpPr>
          <p:cNvPr id="1048646" name="Date Placeholder 1"/>
          <p:cNvSpPr>
            <a:spLocks noGrp="1"/>
          </p:cNvSpPr>
          <p:nvPr>
            <p:ph type="dt" sz="half" idx="10"/>
          </p:nvPr>
        </p:nvSpPr>
        <p:spPr/>
        <p:txBody>
          <a:bodyPr/>
          <a:p>
            <a:fld id="{48A87A34-81AB-432B-8DAE-1953F412C126}" type="datetimeFigureOut">
              <a:rPr lang="en-US" smtClean="0"/>
              <a:t>6/19/2020</a:t>
            </a:fld>
            <a:endParaRPr dirty="0" lang="en-US"/>
          </a:p>
        </p:txBody>
      </p:sp>
      <p:sp>
        <p:nvSpPr>
          <p:cNvPr id="1048647" name="Footer Placeholder 2"/>
          <p:cNvSpPr>
            <a:spLocks noGrp="1"/>
          </p:cNvSpPr>
          <p:nvPr>
            <p:ph type="ftr" sz="quarter" idx="11"/>
          </p:nvPr>
        </p:nvSpPr>
        <p:spPr/>
        <p:txBody>
          <a:bodyPr/>
          <a:p>
            <a:endParaRPr dirty="0" lang="en-US"/>
          </a:p>
        </p:txBody>
      </p:sp>
      <p:sp>
        <p:nvSpPr>
          <p:cNvPr id="1048648" name="Slide Number Placeholder 3"/>
          <p:cNvSpPr>
            <a:spLocks noGrp="1"/>
          </p:cNvSpPr>
          <p:nvPr>
            <p:ph type="sldNum" sz="quarter" idx="12"/>
          </p:nvPr>
        </p:nvSpPr>
        <p:spPr/>
        <p:txBody>
          <a:bodyPr/>
          <a:p>
            <a:fld id="{6D22F896-40B5-4ADD-8801-0D06FADFA095}" type="slidenum">
              <a:rPr lang="en-US" smtClean="0"/>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54" name=""/>
        <p:cNvGrpSpPr/>
        <p:nvPr/>
      </p:nvGrpSpPr>
      <p:grpSpPr>
        <a:xfrm>
          <a:off x="0" y="0"/>
          <a:ext cx="0" cy="0"/>
          <a:chOff x="0" y="0"/>
          <a:chExt cx="0" cy="0"/>
        </a:xfrm>
      </p:grpSpPr>
      <p:sp>
        <p:nvSpPr>
          <p:cNvPr id="104866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dirty="0" lang="en-US"/>
          </a:p>
        </p:txBody>
      </p:sp>
      <p:sp>
        <p:nvSpPr>
          <p:cNvPr id="1048663" name="Content Placeholder 2"/>
          <p:cNvSpPr>
            <a:spLocks noGrp="1"/>
          </p:cNvSpPr>
          <p:nvPr>
            <p:ph idx="1"/>
          </p:nvPr>
        </p:nvSpPr>
        <p:spPr>
          <a:xfrm>
            <a:off x="5043714" y="798974"/>
            <a:ext cx="6012470" cy="4658826"/>
          </a:xfrm>
        </p:spPr>
        <p:txBody>
          <a:bodyPr anchor="ct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64" name="Text Placeholder 3"/>
          <p:cNvSpPr>
            <a:spLocks noGrp="1"/>
          </p:cNvSpPr>
          <p:nvPr>
            <p:ph type="body" sz="half" idx="2"/>
          </p:nvPr>
        </p:nvSpPr>
        <p:spPr>
          <a:xfrm>
            <a:off x="1444671" y="3205491"/>
            <a:ext cx="3275013" cy="2248181"/>
          </a:xfrm>
        </p:spPr>
        <p:txBody>
          <a:bodyPr/>
          <a:lstStyle>
            <a:lvl1pPr algn="l"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8665" name="Date Placeholder 4"/>
          <p:cNvSpPr>
            <a:spLocks noGrp="1"/>
          </p:cNvSpPr>
          <p:nvPr>
            <p:ph type="dt" sz="half" idx="10"/>
          </p:nvPr>
        </p:nvSpPr>
        <p:spPr/>
        <p:txBody>
          <a:bodyPr/>
          <a:p>
            <a:fld id="{48A87A34-81AB-432B-8DAE-1953F412C126}" type="datetimeFigureOut">
              <a:rPr lang="en-US" smtClean="0"/>
              <a:t>6/19/2020</a:t>
            </a:fld>
            <a:endParaRPr dirty="0" lang="en-US"/>
          </a:p>
        </p:txBody>
      </p:sp>
      <p:sp>
        <p:nvSpPr>
          <p:cNvPr id="1048666" name="Footer Placeholder 5"/>
          <p:cNvSpPr>
            <a:spLocks noGrp="1"/>
          </p:cNvSpPr>
          <p:nvPr>
            <p:ph type="ftr" sz="quarter" idx="11"/>
          </p:nvPr>
        </p:nvSpPr>
        <p:spPr/>
        <p:txBody>
          <a:bodyPr/>
          <a:p>
            <a:endParaRPr dirty="0" lang="en-US"/>
          </a:p>
        </p:txBody>
      </p:sp>
      <p:sp>
        <p:nvSpPr>
          <p:cNvPr id="1048667" name="Slide Number Placeholder 6"/>
          <p:cNvSpPr>
            <a:spLocks noGrp="1"/>
          </p:cNvSpPr>
          <p:nvPr>
            <p:ph type="sldNum" sz="quarter" idx="12"/>
          </p:nvPr>
        </p:nvSpPr>
        <p:spPr/>
        <p:txBody>
          <a:bodyPr/>
          <a:p>
            <a:fld id="{6D22F896-40B5-4ADD-8801-0D06FADFA095}" type="slidenum">
              <a:rPr lang="en-US" smtClean="0"/>
              <a:t>‹#›</a:t>
            </a:fld>
            <a:endParaRPr dirty="0" lang="en-US"/>
          </a:p>
        </p:txBody>
      </p:sp>
      <p:cxnSp>
        <p:nvCxnSpPr>
          <p:cNvPr id="3145741" name="Straight Connector 16"/>
          <p:cNvCxnSpPr>
            <a:cxnSpLocks/>
          </p:cNvCxnSpPr>
          <p:nvPr/>
        </p:nvCxnSpPr>
        <p:spPr>
          <a:xfrm>
            <a:off x="1448280" y="3205491"/>
            <a:ext cx="3269490" cy="0"/>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51" name=""/>
        <p:cNvGrpSpPr/>
        <p:nvPr/>
      </p:nvGrpSpPr>
      <p:grpSpPr>
        <a:xfrm>
          <a:off x="0" y="0"/>
          <a:ext cx="0" cy="0"/>
          <a:chOff x="0" y="0"/>
          <a:chExt cx="0" cy="0"/>
        </a:xfrm>
      </p:grpSpPr>
      <p:grpSp>
        <p:nvGrpSpPr>
          <p:cNvPr id="52" name="Group 7"/>
          <p:cNvGrpSpPr/>
          <p:nvPr/>
        </p:nvGrpSpPr>
        <p:grpSpPr>
          <a:xfrm>
            <a:off x="7477387" y="482170"/>
            <a:ext cx="4074533" cy="5149101"/>
            <a:chOff x="7477387" y="482170"/>
            <a:chExt cx="4074533" cy="5149101"/>
          </a:xfrm>
        </p:grpSpPr>
        <p:sp>
          <p:nvSpPr>
            <p:cNvPr id="1048649" name="Rectangle 17"/>
            <p:cNvSpPr/>
            <p:nvPr/>
          </p:nvSpPr>
          <p:spPr bwMode="black">
            <a:xfrm>
              <a:off x="7477387" y="482170"/>
              <a:ext cx="4074533" cy="5149101"/>
            </a:xfrm>
            <a:prstGeom prst="rect"/>
            <a:gradFill>
              <a:gsLst>
                <a:gs pos="0">
                  <a:srgbClr val="000001"/>
                </a:gs>
                <a:gs pos="100000">
                  <a:srgbClr val="191919"/>
                </a:gs>
              </a:gsLst>
            </a:gradFill>
            <a:ln w="76200" cmpd="sng">
              <a:noFill/>
              <a:miter lim="800000"/>
            </a:ln>
            <a:effectLst>
              <a:outerShdw algn="tl" blurRad="127000" dir="4740000" dist="228600" rotWithShape="0" sx="98000" sy="98000">
                <a:srgbClr val="000000">
                  <a:alpha val="34000"/>
                </a:srgbClr>
              </a:outerShdw>
            </a:effectLst>
            <a:scene3d>
              <a:camera prst="orthographicFront"/>
              <a:lightRig dir="t" rig="threeP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048650" name="Rectangle 18"/>
            <p:cNvSpPr/>
            <p:nvPr/>
          </p:nvSpPr>
          <p:spPr bwMode="blackWhite">
            <a:xfrm>
              <a:off x="7790446" y="812506"/>
              <a:ext cx="3450289" cy="4466452"/>
            </a:xfrm>
            <a:prstGeom prst="rect"/>
            <a:gradFill>
              <a:gsLst>
                <a:gs pos="0">
                  <a:srgbClr val="DADADA"/>
                </a:gs>
                <a:gs pos="100000">
                  <a:srgbClr val="FFFFFE"/>
                </a:gs>
              </a:gsLst>
              <a:lin ang="16200000" scaled="0"/>
            </a:gradFill>
            <a:ln w="50800" cmpd="sng">
              <a:solidFill>
                <a:srgbClr val="191919"/>
              </a:solidFill>
              <a:miter lim="800000"/>
            </a:ln>
            <a:effectLst>
              <a:innerShdw blurRad="63500" dir="14100000" dist="88900">
                <a:srgbClr val="000000">
                  <a:alpha val="30000"/>
                </a:srgbClr>
              </a:innerShdw>
            </a:effectLst>
            <a:scene3d>
              <a:camera prst="orthographicFront"/>
              <a:lightRig dir="t" rig="threeP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1048651"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dirty="0" lang="en-US"/>
          </a:p>
        </p:txBody>
      </p:sp>
      <p:sp>
        <p:nvSpPr>
          <p:cNvPr id="1048652" name="Picture Placeholder 2"/>
          <p:cNvSpPr>
            <a:spLocks noChangeAspect="1" noGrp="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algn="ct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en-US"/>
              <a:t>Click icon to add picture</a:t>
            </a:r>
            <a:endParaRPr dirty="0" lang="en-US"/>
          </a:p>
        </p:txBody>
      </p:sp>
      <p:sp>
        <p:nvSpPr>
          <p:cNvPr id="1048653" name="Text Placeholder 3"/>
          <p:cNvSpPr>
            <a:spLocks noGrp="1"/>
          </p:cNvSpPr>
          <p:nvPr>
            <p:ph type="body" sz="half" idx="2"/>
          </p:nvPr>
        </p:nvSpPr>
        <p:spPr>
          <a:xfrm>
            <a:off x="1450329" y="3145992"/>
            <a:ext cx="5524404" cy="2003742"/>
          </a:xfrm>
        </p:spPr>
        <p:txBody>
          <a:bodyPr>
            <a:normAutofit/>
          </a:bodyPr>
          <a:lstStyle>
            <a:lvl1pPr algn="l" indent="0" marL="0">
              <a:buNone/>
              <a:defRPr sz="18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8654" name="Date Placeholder 4"/>
          <p:cNvSpPr>
            <a:spLocks noGrp="1"/>
          </p:cNvSpPr>
          <p:nvPr>
            <p:ph type="dt" sz="half" idx="10"/>
          </p:nvPr>
        </p:nvSpPr>
        <p:spPr>
          <a:xfrm>
            <a:off x="1447382" y="5469856"/>
            <a:ext cx="5527351" cy="320123"/>
          </a:xfrm>
        </p:spPr>
        <p:txBody>
          <a:bodyPr/>
          <a:lstStyle>
            <a:lvl1pPr algn="l"/>
          </a:lstStyle>
          <a:p>
            <a:fld id="{48A87A34-81AB-432B-8DAE-1953F412C126}" type="datetimeFigureOut">
              <a:rPr lang="en-US" smtClean="0"/>
              <a:t>6/19/2020</a:t>
            </a:fld>
            <a:endParaRPr dirty="0" lang="en-US"/>
          </a:p>
        </p:txBody>
      </p:sp>
      <p:sp>
        <p:nvSpPr>
          <p:cNvPr id="1048655" name="Footer Placeholder 5"/>
          <p:cNvSpPr>
            <a:spLocks noGrp="1"/>
          </p:cNvSpPr>
          <p:nvPr>
            <p:ph type="ftr" sz="quarter" idx="11"/>
          </p:nvPr>
        </p:nvSpPr>
        <p:spPr>
          <a:xfrm>
            <a:off x="1447382" y="318640"/>
            <a:ext cx="5541004" cy="320931"/>
          </a:xfrm>
        </p:spPr>
        <p:txBody>
          <a:bodyPr/>
          <a:p>
            <a:endParaRPr dirty="0" lang="en-US"/>
          </a:p>
        </p:txBody>
      </p:sp>
      <p:sp>
        <p:nvSpPr>
          <p:cNvPr id="1048656" name="Slide Number Placeholder 6"/>
          <p:cNvSpPr>
            <a:spLocks noGrp="1"/>
          </p:cNvSpPr>
          <p:nvPr>
            <p:ph type="sldNum" sz="quarter" idx="12"/>
          </p:nvPr>
        </p:nvSpPr>
        <p:spPr/>
        <p:txBody>
          <a:bodyPr/>
          <a:p>
            <a:fld id="{6D22F896-40B5-4ADD-8801-0D06FADFA095}" type="slidenum">
              <a:rPr lang="en-US" smtClean="0"/>
              <a:t>‹#›</a:t>
            </a:fld>
            <a:endParaRPr dirty="0" lang="en-US"/>
          </a:p>
        </p:txBody>
      </p:sp>
      <p:cxnSp>
        <p:nvCxnSpPr>
          <p:cNvPr id="3145739" name="Straight Connector 30"/>
          <p:cNvCxnSpPr>
            <a:cxnSpLocks/>
          </p:cNvCxnSpPr>
          <p:nvPr/>
        </p:nvCxnSpPr>
        <p:spPr>
          <a:xfrm>
            <a:off x="1447382" y="3143605"/>
            <a:ext cx="5527351" cy="0"/>
          </a:xfrm>
          <a:prstGeom prst="line"/>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image" Target="../media/image1.jpeg"/><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E072"/>
        </a:solidFill>
      </p:bgPr>
    </p:bg>
    <p:spTree>
      <p:nvGrpSpPr>
        <p:cNvPr id="11" name=""/>
        <p:cNvGrpSpPr/>
        <p:nvPr/>
      </p:nvGrpSpPr>
      <p:grpSpPr>
        <a:xfrm>
          <a:off x="0" y="0"/>
          <a:ext cx="0" cy="0"/>
          <a:chOff x="0" y="0"/>
          <a:chExt cx="0" cy="0"/>
        </a:xfrm>
      </p:grpSpPr>
      <p:sp>
        <p:nvSpPr>
          <p:cNvPr id="1048576" name="Rectangle 7"/>
          <p:cNvSpPr/>
          <p:nvPr/>
        </p:nvSpPr>
        <p:spPr>
          <a:xfrm>
            <a:off x="0" y="2019476"/>
            <a:ext cx="12192000" cy="4105941"/>
          </a:xfrm>
          <a:prstGeom prst="rect"/>
          <a:gradFill flip="none" rotWithShape="1">
            <a:gsLst>
              <a:gs pos="0">
                <a:schemeClr val="bg2">
                  <a:alpha val="0"/>
                </a:schemeClr>
              </a:gs>
              <a:gs pos="100000">
                <a:schemeClr val="bg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097152" name="Picture 6"/>
          <p:cNvPicPr>
            <a:picLocks noChangeAspect="1"/>
          </p:cNvPicPr>
          <p:nvPr/>
        </p:nvPicPr>
        <p:blipFill rotWithShape="1">
          <a:blip xmlns:r="http://schemas.openxmlformats.org/officeDocument/2006/relationships" r:embed="rId13"/>
          <a:srcRect t="1538" b="-1538"/>
          <a:stretch>
            <a:fillRect/>
          </a:stretch>
        </p:blipFill>
        <p:spPr bwMode="black">
          <a:xfrm>
            <a:off x="0" y="6126480"/>
            <a:ext cx="12192000" cy="742950"/>
          </a:xfrm>
          <a:prstGeom prst="rect"/>
        </p:spPr>
      </p:pic>
      <p:sp>
        <p:nvSpPr>
          <p:cNvPr id="1048577" name="Title Placeholder 1"/>
          <p:cNvSpPr>
            <a:spLocks noGrp="1"/>
          </p:cNvSpPr>
          <p:nvPr>
            <p:ph type="title"/>
          </p:nvPr>
        </p:nvSpPr>
        <p:spPr>
          <a:xfrm>
            <a:off x="1451579" y="804519"/>
            <a:ext cx="9603275" cy="1049235"/>
          </a:xfrm>
          <a:prstGeom prst="rect"/>
        </p:spPr>
        <p:txBody>
          <a:bodyPr anchor="t" bIns="45720" lIns="91440" rIns="91440" rtlCol="0" tIns="45720" vert="horz">
            <a:normAutofit/>
          </a:bodyPr>
          <a:p>
            <a:r>
              <a:rPr lang="en-US"/>
              <a:t>Click to edit Master title style</a:t>
            </a:r>
            <a:endParaRPr dirty="0" lang="en-US"/>
          </a:p>
        </p:txBody>
      </p:sp>
      <p:sp>
        <p:nvSpPr>
          <p:cNvPr id="1048578" name="Text Placeholder 2"/>
          <p:cNvSpPr>
            <a:spLocks noGrp="1"/>
          </p:cNvSpPr>
          <p:nvPr>
            <p:ph type="body" idx="1"/>
          </p:nvPr>
        </p:nvSpPr>
        <p:spPr>
          <a:xfrm>
            <a:off x="1451579" y="2015732"/>
            <a:ext cx="9603275" cy="3450613"/>
          </a:xfrm>
          <a:prstGeom prst="rect"/>
        </p:spPr>
        <p:txBody>
          <a:bodyPr bIns="45720" lIns="91440" rIns="91440" rtlCol="0" tIns="45720" vert="horz">
            <a:normAutofit/>
          </a:bodyPr>
          <a:p>
            <a:pPr lvl="0"/>
            <a:r>
              <a:rPr dirty="0" lang="en-US"/>
              <a:t>Edit Master text styles</a:t>
            </a:r>
          </a:p>
          <a:p>
            <a:pPr lvl="1"/>
            <a:r>
              <a:rPr dirty="0" lang="en-US"/>
              <a:t>Second level</a:t>
            </a:r>
          </a:p>
          <a:p>
            <a:pPr lvl="2"/>
            <a:r>
              <a:rPr dirty="0" lang="en-US"/>
              <a:t>Third level</a:t>
            </a:r>
          </a:p>
          <a:p>
            <a:pPr lvl="3"/>
            <a:r>
              <a:rPr dirty="0" lang="en-US"/>
              <a:t>Fourth level</a:t>
            </a:r>
          </a:p>
          <a:p>
            <a:pPr lvl="4"/>
            <a:r>
              <a:rPr dirty="0" lang="en-US"/>
              <a:t>Fifth level</a:t>
            </a:r>
          </a:p>
        </p:txBody>
      </p:sp>
      <p:sp>
        <p:nvSpPr>
          <p:cNvPr id="1048579" name="Date Placeholder 3"/>
          <p:cNvSpPr>
            <a:spLocks noGrp="1"/>
          </p:cNvSpPr>
          <p:nvPr>
            <p:ph type="dt" sz="half" idx="2"/>
          </p:nvPr>
        </p:nvSpPr>
        <p:spPr>
          <a:xfrm>
            <a:off x="7554138" y="330370"/>
            <a:ext cx="3500715" cy="309201"/>
          </a:xfrm>
          <a:prstGeom prst="rect"/>
        </p:spPr>
        <p:txBody>
          <a:bodyPr anchor="ctr" bIns="45720" lIns="91440" rIns="91440" rtlCol="0" tIns="45720" vert="horz"/>
          <a:lstStyle>
            <a:lvl1pPr algn="r">
              <a:defRPr sz="1000">
                <a:solidFill>
                  <a:schemeClr val="tx1">
                    <a:tint val="75000"/>
                  </a:schemeClr>
                </a:solidFill>
              </a:defRPr>
            </a:lvl1pPr>
          </a:lstStyle>
          <a:p>
            <a:fld id="{48A87A34-81AB-432B-8DAE-1953F412C126}" type="datetimeFigureOut">
              <a:rPr lang="en-US" smtClean="0"/>
              <a:t>6/19/2020</a:t>
            </a:fld>
            <a:endParaRPr dirty="0" lang="en-US"/>
          </a:p>
        </p:txBody>
      </p:sp>
      <p:sp>
        <p:nvSpPr>
          <p:cNvPr id="1048580" name="Footer Placeholder 4"/>
          <p:cNvSpPr>
            <a:spLocks noGrp="1"/>
          </p:cNvSpPr>
          <p:nvPr>
            <p:ph type="ftr" sz="quarter" idx="3"/>
          </p:nvPr>
        </p:nvSpPr>
        <p:spPr>
          <a:xfrm>
            <a:off x="1451579" y="329307"/>
            <a:ext cx="5938836" cy="309201"/>
          </a:xfrm>
          <a:prstGeom prst="rect"/>
        </p:spPr>
        <p:txBody>
          <a:bodyPr anchor="ctr" bIns="45720" lIns="91440" rIns="91440" rtlCol="0" tIns="45720" vert="horz"/>
          <a:lstStyle>
            <a:lvl1pPr algn="l">
              <a:defRPr sz="1000">
                <a:solidFill>
                  <a:schemeClr val="tx1">
                    <a:tint val="75000"/>
                  </a:schemeClr>
                </a:solidFill>
              </a:defRPr>
            </a:lvl1pPr>
          </a:lstStyle>
          <a:p>
            <a:endParaRPr dirty="0" lang="en-US"/>
          </a:p>
        </p:txBody>
      </p:sp>
      <p:sp>
        <p:nvSpPr>
          <p:cNvPr id="1048581" name="Slide Number Placeholder 5"/>
          <p:cNvSpPr>
            <a:spLocks noGrp="1"/>
          </p:cNvSpPr>
          <p:nvPr>
            <p:ph type="sldNum" sz="quarter" idx="4"/>
          </p:nvPr>
        </p:nvSpPr>
        <p:spPr>
          <a:xfrm>
            <a:off x="480060" y="798973"/>
            <a:ext cx="811019" cy="503578"/>
          </a:xfrm>
          <a:prstGeom prst="rect"/>
        </p:spPr>
        <p:txBody>
          <a:bodyPr anchor="t" bIns="45720" lIns="91440" rIns="91440" rtlCol="0" tIns="45720" vert="horz"/>
          <a:lstStyle>
            <a:lvl1pPr algn="r">
              <a:defRPr sz="2800">
                <a:solidFill>
                  <a:schemeClr val="accent1"/>
                </a:solidFill>
              </a:defRPr>
            </a:lvl1pPr>
          </a:lstStyle>
          <a:p>
            <a:fld id="{6D22F896-40B5-4ADD-8801-0D06FADFA095}" type="slidenum">
              <a:rPr lang="en-US" smtClean="0"/>
              <a:t>‹#›</a:t>
            </a:fld>
            <a:endParaRPr dirty="0" lang="en-US"/>
          </a:p>
        </p:txBody>
      </p:sp>
      <p:cxnSp>
        <p:nvCxnSpPr>
          <p:cNvPr id="3145728" name="Straight Connector 9"/>
          <p:cNvCxnSpPr>
            <a:cxnSpLocks/>
          </p:cNvCxnSpPr>
          <p:nvPr/>
        </p:nvCxnSpPr>
        <p:spPr>
          <a:xfrm>
            <a:off x="0" y="6128413"/>
            <a:ext cx="12192000" cy="0"/>
          </a:xfrm>
          <a:prstGeom prst="line"/>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eaLnBrk="1" hangingPunct="1" latinLnBrk="0" rtl="0">
        <a:lnSpc>
          <a:spcPct val="90000"/>
        </a:lnSpc>
        <a:spcBef>
          <a:spcPct val="0"/>
        </a:spcBef>
        <a:buNone/>
        <a:defRPr b="0" cap="all" sz="3200" i="0" kern="1200">
          <a:solidFill>
            <a:schemeClr val="tx1"/>
          </a:solidFill>
          <a:effectLst/>
          <a:latin typeface="+mj-lt"/>
          <a:ea typeface="+mj-ea"/>
          <a:cs typeface="+mj-cs"/>
        </a:defRPr>
      </a:lvl1pPr>
    </p:titleStyle>
    <p:bodyStyle>
      <a:lvl1pPr algn="l" defTabSz="914400" eaLnBrk="1" hangingPunct="1" indent="-228600" latinLnBrk="0" marL="228600" rtl="0">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algn="l" defTabSz="914400" eaLnBrk="1" hangingPunct="1" indent="-228600" latinLnBrk="0" marL="685800" rtl="0">
        <a:lnSpc>
          <a:spcPct val="120000"/>
        </a:lnSpc>
        <a:spcBef>
          <a:spcPts val="500"/>
        </a:spcBef>
        <a:buClr>
          <a:schemeClr val="accent1"/>
        </a:buClr>
        <a:buSzPct val="100000"/>
        <a:buFont typeface="Arial" panose="020B0604020202020204" pitchFamily="34" charset="0"/>
        <a:buChar char="•"/>
        <a:defRPr baseline="0" cap="none" sz="1800" kern="1200">
          <a:solidFill>
            <a:schemeClr val="tx1"/>
          </a:solidFill>
          <a:effectLst/>
          <a:latin typeface="+mn-lt"/>
          <a:ea typeface="+mn-ea"/>
          <a:cs typeface="+mn-cs"/>
        </a:defRPr>
      </a:lvl2pPr>
      <a:lvl3pPr algn="l" defTabSz="914400" eaLnBrk="1" hangingPunct="1" indent="-228600" latinLnBrk="0" marL="1143000" rtl="0">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algn="l" defTabSz="914400" eaLnBrk="1" hangingPunct="1" indent="-228600" latinLnBrk="0" marL="1600200" rtl="0">
        <a:lnSpc>
          <a:spcPct val="120000"/>
        </a:lnSpc>
        <a:spcBef>
          <a:spcPts val="500"/>
        </a:spcBef>
        <a:buClr>
          <a:schemeClr val="accent1"/>
        </a:buClr>
        <a:buSzPct val="100000"/>
        <a:buFont typeface="Arial" panose="020B0604020202020204" pitchFamily="34" charset="0"/>
        <a:buChar char="•"/>
        <a:defRPr baseline="0" cap="none" sz="1400" kern="1200">
          <a:solidFill>
            <a:schemeClr val="tx1"/>
          </a:solidFill>
          <a:effectLst/>
          <a:latin typeface="+mn-lt"/>
          <a:ea typeface="+mn-ea"/>
          <a:cs typeface="+mn-cs"/>
        </a:defRPr>
      </a:lvl4pPr>
      <a:lvl5pPr algn="l" defTabSz="914400" eaLnBrk="1" hangingPunct="1" indent="-228600" latinLnBrk="0" marL="2057400" rtl="0">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algn="l" defTabSz="914400" eaLnBrk="1" hangingPunct="1" indent="-228600" latinLnBrk="0" marL="2514600" rtl="0">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algn="l" defTabSz="914400" eaLnBrk="1" hangingPunct="1" indent="-228600" latinLnBrk="0" marL="2971800" rtl="0">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algn="l" defTabSz="914400" eaLnBrk="1" hangingPunct="1" indent="-228600" latinLnBrk="0" marL="3429000" rtl="0">
        <a:lnSpc>
          <a:spcPct val="120000"/>
        </a:lnSpc>
        <a:spcBef>
          <a:spcPts val="500"/>
        </a:spcBef>
        <a:buClr>
          <a:schemeClr val="accent1"/>
        </a:buClr>
        <a:buSzPct val="100000"/>
        <a:buFont typeface="Arial" panose="020B0604020202020204" pitchFamily="34" charset="0"/>
        <a:buChar char="•"/>
        <a:defRPr baseline="0" sz="1200" kern="1200">
          <a:solidFill>
            <a:schemeClr val="tx1"/>
          </a:solidFill>
          <a:effectLst/>
          <a:latin typeface="+mn-lt"/>
          <a:ea typeface="+mn-ea"/>
          <a:cs typeface="+mn-cs"/>
        </a:defRPr>
      </a:lvl8pPr>
      <a:lvl9pPr algn="l" defTabSz="914400" eaLnBrk="1" hangingPunct="1" indent="-228600" latinLnBrk="0" marL="3886200" rtl="0">
        <a:lnSpc>
          <a:spcPct val="120000"/>
        </a:lnSpc>
        <a:spcBef>
          <a:spcPts val="500"/>
        </a:spcBef>
        <a:buClr>
          <a:schemeClr val="accent1"/>
        </a:buClr>
        <a:buSzPct val="100000"/>
        <a:buFont typeface="Arial" panose="020B0604020202020204" pitchFamily="34" charset="0"/>
        <a:buChar char="•"/>
        <a:defRPr baseline="0" sz="1200" kern="1200">
          <a:solidFill>
            <a:schemeClr val="tx1"/>
          </a:solidFill>
          <a:effectLst/>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image" Target="../media/image18.jpeg"/><Relationship Id="rId2"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jpeg"/><Relationship Id="rId3"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image" Target="../media/image7.jpeg"/><Relationship Id="rId2" Type="http://schemas.openxmlformats.org/officeDocument/2006/relationships/image" Target="../media/image8.jpeg"/><Relationship Id="rId3"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image" Target="../media/image9.jpeg"/><Relationship Id="rId2" Type="http://schemas.openxmlformats.org/officeDocument/2006/relationships/image" Target="../media/image10.jpeg"/><Relationship Id="rId3" Type="http://schemas.openxmlformats.org/officeDocument/2006/relationships/image" Target="../media/image11.jpeg"/><Relationship Id="rId4"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image" Target="../media/image12.jpeg"/><Relationship Id="rId2" Type="http://schemas.openxmlformats.org/officeDocument/2006/relationships/image" Target="../media/image13.png"/><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16.jpeg"/><Relationship Id="rId6"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7" name="Title 1"/>
          <p:cNvSpPr>
            <a:spLocks noGrp="1"/>
          </p:cNvSpPr>
          <p:nvPr>
            <p:ph type="ctrTitle"/>
          </p:nvPr>
        </p:nvSpPr>
        <p:spPr>
          <a:xfrm>
            <a:off x="-1" y="917751"/>
            <a:ext cx="9483809" cy="900537"/>
          </a:xfrm>
        </p:spPr>
        <p:txBody>
          <a:bodyPr>
            <a:normAutofit/>
          </a:bodyPr>
          <a:p>
            <a:r>
              <a:rPr dirty="0" sz="5400" lang="en-IN">
                <a:latin typeface="Bahnschrift Condensed" panose="020B0502040204020203" pitchFamily="34" charset="0"/>
              </a:rPr>
              <a:t>She stoops to conquer</a:t>
            </a:r>
            <a:endParaRPr dirty="0" sz="5400" lang="en-US">
              <a:latin typeface="Bahnschrift Condensed" panose="020B0502040204020203" pitchFamily="34" charset="0"/>
            </a:endParaRPr>
          </a:p>
        </p:txBody>
      </p:sp>
      <p:sp>
        <p:nvSpPr>
          <p:cNvPr id="1048588" name="Subtitle 2"/>
          <p:cNvSpPr>
            <a:spLocks noGrp="1"/>
          </p:cNvSpPr>
          <p:nvPr>
            <p:ph type="subTitle" idx="1"/>
          </p:nvPr>
        </p:nvSpPr>
        <p:spPr>
          <a:xfrm>
            <a:off x="2940199" y="2211840"/>
            <a:ext cx="8637072" cy="1111619"/>
          </a:xfrm>
        </p:spPr>
        <p:txBody>
          <a:bodyPr>
            <a:noAutofit/>
          </a:bodyPr>
          <a:p>
            <a:r>
              <a:rPr dirty="0" sz="4800" lang="en-IN">
                <a:latin typeface="Bahnschrift Light Condensed" panose="020B0502040204020203" pitchFamily="34" charset="0"/>
              </a:rPr>
              <a:t>Oliver goldsmith</a:t>
            </a:r>
            <a:endParaRPr dirty="0" sz="4800" lang="en-US">
              <a:latin typeface="Bahnschrift Light Condensed" panose="020B0502040204020203" pitchFamily="34" charset="0"/>
            </a:endParaRPr>
          </a:p>
        </p:txBody>
      </p:sp>
      <p:pic>
        <p:nvPicPr>
          <p:cNvPr id="2097153" name="Picture 4"/>
          <p:cNvPicPr>
            <a:picLocks noChangeAspect="1"/>
          </p:cNvPicPr>
          <p:nvPr/>
        </p:nvPicPr>
        <p:blipFill>
          <a:blip xmlns:r="http://schemas.openxmlformats.org/officeDocument/2006/relationships" r:embed="rId1"/>
          <a:stretch>
            <a:fillRect/>
          </a:stretch>
        </p:blipFill>
        <p:spPr>
          <a:xfrm>
            <a:off x="8238034" y="457200"/>
            <a:ext cx="3787090" cy="5483049"/>
          </a:xfrm>
          <a:prstGeom prst="roundRect">
            <a:avLst>
              <a:gd name="adj" fmla="val 4167"/>
            </a:avLst>
          </a:prstGeom>
          <a:solidFill>
            <a:srgbClr val="FFFFFF"/>
          </a:solidFill>
          <a:ln w="76200" cap="sq">
            <a:solidFill>
              <a:srgbClr val="EAEAEA"/>
            </a:solidFill>
            <a:miter lim="800000"/>
          </a:ln>
          <a:effectLst>
            <a:reflection algn="bl" blurRad="12700" dir="5400000" dist="5000" endPos="28000" rotWithShape="0" stA="33000" sy="-100000"/>
          </a:effectLst>
          <a:scene3d>
            <a:camera prst="orthographicFront"/>
            <a:lightRig dir="t" rig="threePt">
              <a:rot lat="0" lon="0" rev="2700000"/>
            </a:lightRig>
          </a:scene3d>
          <a:sp3d contourW="6350">
            <a:bevelT h="38100"/>
            <a:contourClr>
              <a:srgbClr val="C0C0C0"/>
            </a:contourClr>
          </a:sp3d>
        </p:spPr>
      </p:pic>
    </p:spTree>
  </p:cSld>
  <p:clrMapOvr>
    <a:masterClrMapping/>
  </p:clrMapOvr>
  <mc:AlternateContent xmlns:mc="http://schemas.openxmlformats.org/markup-compatibility/2006">
    <mc:Choice xmlns:p14="http://schemas.microsoft.com/office/powerpoint/2010/main" Requires="p14">
      <p:transition xmlns:p14="http://schemas.microsoft.com/office/powerpoint/2010/main" spd="slow" p14:dur="3000">
        <p14:shred/>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pic>
        <p:nvPicPr>
          <p:cNvPr id="2097168" name="Picture 4"/>
          <p:cNvPicPr>
            <a:picLocks noChangeAspect="1"/>
          </p:cNvPicPr>
          <p:nvPr/>
        </p:nvPicPr>
        <p:blipFill>
          <a:blip xmlns:r="http://schemas.openxmlformats.org/officeDocument/2006/relationships" r:embed="rId1"/>
          <a:stretch>
            <a:fillRect/>
          </a:stretch>
        </p:blipFill>
        <p:spPr>
          <a:xfrm>
            <a:off x="187377" y="252203"/>
            <a:ext cx="11817246" cy="5916186"/>
          </a:xfrm>
          <a:prstGeom prst="rect"/>
        </p:spPr>
      </p:pic>
      <p:sp>
        <p:nvSpPr>
          <p:cNvPr id="1048607" name="Rectangle 11"/>
          <p:cNvSpPr/>
          <p:nvPr/>
        </p:nvSpPr>
        <p:spPr>
          <a:xfrm rot="10800000" flipV="1">
            <a:off x="729521" y="2956788"/>
            <a:ext cx="10732957" cy="3647440"/>
          </a:xfrm>
          <a:prstGeom prst="rect"/>
          <a:noFill/>
        </p:spPr>
        <p:txBody>
          <a:bodyPr bIns="45720" lIns="91440" rIns="91440" tIns="45720" wrap="square">
            <a:spAutoFit/>
          </a:bodyPr>
          <a:p>
            <a:pPr algn="ctr"/>
            <a:r>
              <a:rPr dirty="0" sz="2400" lang="en-IN">
                <a:solidFill>
                  <a:schemeClr val="bg1"/>
                </a:solidFill>
                <a:latin typeface="Segoe UI Black" panose="020B0A02040204020203" pitchFamily="34" charset="0"/>
                <a:ea typeface="Segoe UI Black" panose="020B0A02040204020203" pitchFamily="34" charset="0"/>
              </a:rPr>
              <a:t>In this play, however the heroine is taking the device of pretending to be of a social class by playing the two roles: a barmaid and a poor relative to the family. Actually, she succeeds at the end of the play to conquer the hero's heart by doing so. In fact there is a real need to stooping here because Marlow, the hero,  has a problem in his personality that he is shy in front of ladies of higher classes. Therefore she comes to play her two roles and comes down to a lower position in order to make him courageous to talk to her as a lady; In this way, she gains his love and, at the same time, she helps him to overcome his personality problem.</a:t>
            </a:r>
            <a:endParaRPr dirty="0" sz="2400" lang="en-US">
              <a:solidFill>
                <a:schemeClr val="bg1"/>
              </a:solidFill>
              <a:latin typeface="Segoe UI Black" panose="020B0A02040204020203" pitchFamily="34" charset="0"/>
              <a:ea typeface="Segoe UI Black" panose="020B0A02040204020203" pitchFamily="34" charset="0"/>
            </a:endParaRPr>
          </a:p>
          <a:p>
            <a:pPr algn="ctr"/>
            <a:endParaRPr b="1" dirty="0" sz="2400" lang="en-US">
              <a:ln w="10160">
                <a:solidFill>
                  <a:schemeClr val="accent5"/>
                </a:solidFill>
                <a:prstDash val="solid"/>
              </a:ln>
              <a:solidFill>
                <a:schemeClr val="bg1"/>
              </a:solidFill>
              <a:effectLst>
                <a:outerShdw algn="tl" blurRad="38100" dir="5400000" dist="22860" rotWithShape="0">
                  <a:srgbClr val="000000">
                    <a:alpha val="30000"/>
                  </a:srgbClr>
                </a:outerShdw>
              </a:effectLst>
              <a:latin typeface="Segoe UI Black" panose="020B0A02040204020203" pitchFamily="34" charset="0"/>
              <a:ea typeface="Segoe UI Black" panose="020B0A02040204020203"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E072"/>
        </a:solidFill>
      </p:bgPr>
    </p:bg>
    <p:spTree>
      <p:nvGrpSpPr>
        <p:cNvPr id="40" name=""/>
        <p:cNvGrpSpPr/>
        <p:nvPr/>
      </p:nvGrpSpPr>
      <p:grpSpPr>
        <a:xfrm>
          <a:off x="0" y="0"/>
          <a:ext cx="0" cy="0"/>
          <a:chOff x="0" y="0"/>
          <a:chExt cx="0" cy="0"/>
        </a:xfrm>
      </p:grpSpPr>
      <p:pic>
        <p:nvPicPr>
          <p:cNvPr id="2097169" name="Content Placeholder 3"/>
          <p:cNvPicPr>
            <a:picLocks noChangeAspect="1" noGrp="1"/>
          </p:cNvPicPr>
          <p:nvPr>
            <p:ph sz="quarter" idx="13"/>
          </p:nvPr>
        </p:nvPicPr>
        <p:blipFill rotWithShape="1">
          <a:blip xmlns:r="http://schemas.openxmlformats.org/officeDocument/2006/relationships" r:embed="rId1"/>
          <a:srcRect l="12778" t="28638" r="12842" b="18885"/>
          <a:stretch>
            <a:fillRect/>
          </a:stretch>
        </p:blipFill>
        <p:spPr>
          <a:xfrm>
            <a:off x="2133021" y="1599103"/>
            <a:ext cx="8285722" cy="4533314"/>
          </a:xfrm>
          <a:prstGeom prst="rect"/>
          <a:ln w="88900" cap="sq" cmpd="thickThin">
            <a:solidFill>
              <a:schemeClr val="accent1">
                <a:lumMod val="50000"/>
              </a:schemeClr>
            </a:solidFill>
            <a:prstDash val="solid"/>
            <a:miter lim="800000"/>
          </a:ln>
          <a:effectLst>
            <a:outerShdw algn="r" blurRad="50800" dir="10800000" dist="38100" rotWithShape="0">
              <a:prstClr val="black">
                <a:alpha val="40000"/>
              </a:prstClr>
            </a:outerShdw>
          </a:effectLst>
        </p:spPr>
      </p:pic>
      <p:sp>
        <p:nvSpPr>
          <p:cNvPr id="1048608" name="Rectangle 4"/>
          <p:cNvSpPr/>
          <p:nvPr/>
        </p:nvSpPr>
        <p:spPr>
          <a:xfrm>
            <a:off x="1650610" y="346280"/>
            <a:ext cx="8890780" cy="891540"/>
          </a:xfrm>
          <a:prstGeom prst="rect"/>
          <a:noFill/>
        </p:spPr>
        <p:txBody>
          <a:bodyPr bIns="45720" lIns="91440" rIns="91440" tIns="45720" wrap="square">
            <a:spAutoFit/>
          </a:bodyPr>
          <a:p>
            <a:pPr algn="ctr"/>
            <a:r>
              <a:rPr dirty="0" sz="5400" lang="en-IN">
                <a:ln w="0"/>
                <a:gradFill>
                  <a:gsLst>
                    <a:gs pos="0">
                      <a:schemeClr val="accent5">
                        <a:lumMod val="50000"/>
                      </a:schemeClr>
                    </a:gs>
                    <a:gs pos="50000">
                      <a:schemeClr val="accent5"/>
                    </a:gs>
                    <a:gs pos="100000">
                      <a:schemeClr val="accent5">
                        <a:lumMod val="60000"/>
                        <a:lumOff val="40000"/>
                      </a:schemeClr>
                    </a:gs>
                  </a:gsLst>
                  <a:lin ang="5400000"/>
                </a:gradFill>
                <a:effectLst>
                  <a:reflection algn="bl" blurRad="6350" dir="5400000" endA="300" endPos="35500" rotWithShape="0" stA="53000" sy="-90000"/>
                </a:effectLst>
              </a:rPr>
              <a:t>C</a:t>
            </a:r>
            <a:r>
              <a:rPr dirty="0" sz="5400" lang="en-US">
                <a:ln w="0"/>
                <a:gradFill>
                  <a:gsLst>
                    <a:gs pos="0">
                      <a:schemeClr val="accent5">
                        <a:lumMod val="50000"/>
                      </a:schemeClr>
                    </a:gs>
                    <a:gs pos="50000">
                      <a:schemeClr val="accent5"/>
                    </a:gs>
                    <a:gs pos="100000">
                      <a:schemeClr val="accent5">
                        <a:lumMod val="60000"/>
                        <a:lumOff val="40000"/>
                      </a:schemeClr>
                    </a:gs>
                  </a:gsLst>
                  <a:lin ang="5400000"/>
                </a:gradFill>
                <a:effectLst>
                  <a:reflection algn="bl" blurRad="6350" dir="5400000" endA="300" endPos="35500" rotWithShape="0" stA="53000" sy="-90000"/>
                </a:effectLst>
              </a:rPr>
              <a:t>HARACTERS</a:t>
            </a:r>
            <a:endParaRPr b="0" cap="none" dirty="0" sz="5400" lang="en-US" spc="0">
              <a:ln w="0"/>
              <a:gradFill>
                <a:gsLst>
                  <a:gs pos="0">
                    <a:schemeClr val="accent5">
                      <a:lumMod val="50000"/>
                    </a:schemeClr>
                  </a:gs>
                  <a:gs pos="50000">
                    <a:schemeClr val="accent5"/>
                  </a:gs>
                  <a:gs pos="100000">
                    <a:schemeClr val="accent5">
                      <a:lumMod val="60000"/>
                      <a:lumOff val="40000"/>
                    </a:schemeClr>
                  </a:gs>
                </a:gsLst>
                <a:lin ang="5400000"/>
              </a:gradFill>
              <a:effectLst>
                <a:reflection algn="bl" blurRad="6350" dir="5400000" endA="300" endPos="35500" rotWithShape="0" stA="53000" sy="-90000"/>
              </a:effectLs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609" name="Title 1"/>
          <p:cNvSpPr>
            <a:spLocks noGrp="1"/>
          </p:cNvSpPr>
          <p:nvPr>
            <p:ph type="title"/>
          </p:nvPr>
        </p:nvSpPr>
        <p:spPr>
          <a:xfrm>
            <a:off x="0" y="459746"/>
            <a:ext cx="9603275" cy="1049235"/>
          </a:xfrm>
        </p:spPr>
        <p:txBody>
          <a:bodyPr>
            <a:noAutofit/>
          </a:bodyPr>
          <a:p>
            <a:r>
              <a:rPr dirty="0" sz="7200" lang="en-IN"/>
              <a:t>conclusion</a:t>
            </a:r>
            <a:endParaRPr dirty="0" sz="7200" lang="en-US"/>
          </a:p>
        </p:txBody>
      </p:sp>
      <p:sp>
        <p:nvSpPr>
          <p:cNvPr id="1048610" name="Content Placeholder 2"/>
          <p:cNvSpPr>
            <a:spLocks noGrp="1"/>
          </p:cNvSpPr>
          <p:nvPr>
            <p:ph sz="quarter" idx="13"/>
          </p:nvPr>
        </p:nvSpPr>
        <p:spPr>
          <a:xfrm>
            <a:off x="456887" y="1887406"/>
            <a:ext cx="11278226" cy="3686389"/>
          </a:xfrm>
        </p:spPr>
        <p:txBody>
          <a:bodyPr>
            <a:noAutofit/>
          </a:bodyPr>
          <a:p>
            <a:r>
              <a:rPr dirty="0" sz="3600" lang="en-IN"/>
              <a:t>The play appears to be a very skilfully constructed. The playwright carefully attends to the matter of exposition. Thus, Miss. Hardcastle stoops to be a barmaid ton conquer the bashfulness and reserve of Marlowe. </a:t>
            </a:r>
          </a:p>
          <a:p>
            <a:r>
              <a:rPr dirty="0" sz="3600" lang="en-IN"/>
              <a:t>Thus the tittle of the play more than justified.</a:t>
            </a:r>
            <a:endParaRPr dirty="0" sz="3600" 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16" name="Rectangle 6"/>
          <p:cNvSpPr/>
          <p:nvPr/>
        </p:nvSpPr>
        <p:spPr>
          <a:xfrm>
            <a:off x="419726" y="2443396"/>
            <a:ext cx="10658005" cy="1513841"/>
          </a:xfrm>
          <a:prstGeom prst="rect"/>
          <a:noFill/>
        </p:spPr>
        <p:txBody>
          <a:bodyPr bIns="45720" lIns="91440" rIns="91440" tIns="45720" wrap="square">
            <a:spAutoFit/>
          </a:bodyPr>
          <a:p>
            <a:pPr algn="ctr"/>
            <a:r>
              <a:rPr dirty="0" sz="9600" lang="en-IN">
                <a:ln w="0"/>
                <a:effectLst>
                  <a:reflection algn="bl" blurRad="6350" dir="5400000" endA="300" endPos="35500" rotWithShape="0" stA="53000" sy="-90000"/>
                </a:effectLst>
                <a:latin typeface="MV Boli" panose="02000500030200090000" pitchFamily="2" charset="0"/>
                <a:cs typeface="MV Boli" panose="02000500030200090000" pitchFamily="2" charset="0"/>
              </a:rPr>
              <a:t>THANK YOU</a:t>
            </a:r>
            <a:endParaRPr dirty="0" sz="9600" lang="en-US">
              <a:ln w="0"/>
              <a:effectLst>
                <a:reflection algn="bl" blurRad="6350" dir="5400000" endA="300" endPos="35500" rotWithShape="0" stA="53000" sy="-90000"/>
              </a:effectLst>
              <a:latin typeface="MV Boli" panose="02000500030200090000" pitchFamily="2" charset="0"/>
              <a:cs typeface="MV Boli" panose="02000500030200090000" pitchFamily="2" charset="0"/>
            </a:endParaRPr>
          </a:p>
        </p:txBody>
      </p:sp>
    </p:spTree>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Tree>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94" name="TextBox 1"/>
          <p:cNvSpPr txBox="1"/>
          <p:nvPr/>
        </p:nvSpPr>
        <p:spPr>
          <a:xfrm>
            <a:off x="862594" y="1242090"/>
            <a:ext cx="11160742" cy="891540"/>
          </a:xfrm>
          <a:prstGeom prst="rect"/>
          <a:noFill/>
        </p:spPr>
        <p:txBody>
          <a:bodyPr rtlCol="0" wrap="square">
            <a:spAutoFit/>
          </a:bodyPr>
          <a:p>
            <a:pPr algn="l"/>
            <a:r>
              <a:rPr b="1" sz="5400" i="1" lang="en-IN">
                <a:solidFill>
                  <a:schemeClr val="accent1">
                    <a:lumMod val="75000"/>
                  </a:schemeClr>
                </a:solidFill>
                <a:latin typeface="Javanese Text" panose="02000000000000000000" pitchFamily="2" charset="0"/>
              </a:rPr>
              <a:t>SHE STOOPS TO CONQUER</a:t>
            </a:r>
            <a:endParaRPr b="1" sz="5400" i="1" lang="en-US">
              <a:solidFill>
                <a:schemeClr val="accent1">
                  <a:lumMod val="75000"/>
                </a:schemeClr>
              </a:solidFill>
              <a:latin typeface="Javanese Text" panose="02000000000000000000" pitchFamily="2" charset="0"/>
            </a:endParaRPr>
          </a:p>
        </p:txBody>
      </p:sp>
      <p:sp>
        <p:nvSpPr>
          <p:cNvPr id="1048595" name="TextBox 3"/>
          <p:cNvSpPr txBox="1"/>
          <p:nvPr/>
        </p:nvSpPr>
        <p:spPr>
          <a:xfrm>
            <a:off x="4325028" y="3298511"/>
            <a:ext cx="7559762" cy="891540"/>
          </a:xfrm>
          <a:prstGeom prst="rect"/>
          <a:noFill/>
        </p:spPr>
        <p:txBody>
          <a:bodyPr rtlCol="0" wrap="square">
            <a:spAutoFit/>
          </a:bodyPr>
          <a:p>
            <a:pPr algn="l" indent="-285750" marL="285750">
              <a:buFont typeface="Arial" panose="020B0604020202020204" pitchFamily="34" charset="0"/>
              <a:buChar char="•"/>
            </a:pPr>
            <a:r>
              <a:rPr sz="5400" lang="en-IN">
                <a:latin typeface="Biome Light" panose="020B0303030204020804" pitchFamily="34" charset="0"/>
                <a:cs typeface="Biome Light" panose="020B0303030204020804" pitchFamily="34" charset="0"/>
              </a:rPr>
              <a:t>Tittle Justification</a:t>
            </a:r>
            <a:endParaRPr sz="5400" lang="en-US">
              <a:latin typeface="Biome Light" panose="020B0303030204020804" pitchFamily="34" charset="0"/>
              <a:cs typeface="Biome Light" panose="020B0303030204020804" pitchFamily="34" charset="0"/>
            </a:endParaRPr>
          </a:p>
        </p:txBody>
      </p:sp>
      <p:pic>
        <p:nvPicPr>
          <p:cNvPr id="2097154" name="Picture 5"/>
          <p:cNvPicPr>
            <a:picLocks noChangeAspect="1"/>
          </p:cNvPicPr>
          <p:nvPr/>
        </p:nvPicPr>
        <p:blipFill>
          <a:blip xmlns:r="http://schemas.openxmlformats.org/officeDocument/2006/relationships" r:embed="rId1"/>
          <a:stretch>
            <a:fillRect/>
          </a:stretch>
        </p:blipFill>
        <p:spPr>
          <a:xfrm>
            <a:off x="533563" y="2810143"/>
            <a:ext cx="2442152" cy="3468375"/>
          </a:xfrm>
          <a:prstGeom prst="rect"/>
          <a:effectLst>
            <a:outerShdw blurRad="50800" dir="16200000" dist="38100" rotWithShape="0">
              <a:prstClr val="black">
                <a:alpha val="40000"/>
              </a:prstClr>
            </a:outerShdw>
          </a:effec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596" name="Title 1"/>
          <p:cNvSpPr>
            <a:spLocks noGrp="1"/>
          </p:cNvSpPr>
          <p:nvPr>
            <p:ph type="title"/>
          </p:nvPr>
        </p:nvSpPr>
        <p:spPr>
          <a:xfrm>
            <a:off x="96750" y="809315"/>
            <a:ext cx="9603275" cy="1049235"/>
          </a:xfrm>
        </p:spPr>
        <p:txBody>
          <a:bodyPr>
            <a:normAutofit/>
          </a:bodyPr>
          <a:p>
            <a:r>
              <a:rPr dirty="0" sz="6600" i="1" lang="en-IN">
                <a:effectLst>
                  <a:outerShdw algn="tl" blurRad="38100" dir="2700000" dist="38100">
                    <a:srgbClr val="000000">
                      <a:alpha val="43137"/>
                    </a:srgbClr>
                  </a:outerShdw>
                </a:effectLst>
                <a:latin typeface="Javanese Text" panose="02000000000000000000" pitchFamily="2" charset="0"/>
              </a:rPr>
              <a:t>introduction</a:t>
            </a:r>
            <a:endParaRPr dirty="0" sz="6600" i="1" lang="en-US">
              <a:effectLst>
                <a:outerShdw algn="tl" blurRad="38100" dir="2700000" dist="38100">
                  <a:srgbClr val="000000">
                    <a:alpha val="43137"/>
                  </a:srgbClr>
                </a:outerShdw>
              </a:effectLst>
              <a:latin typeface="Javanese Text" panose="02000000000000000000" pitchFamily="2" charset="0"/>
            </a:endParaRPr>
          </a:p>
        </p:txBody>
      </p:sp>
      <p:sp>
        <p:nvSpPr>
          <p:cNvPr id="1048597" name="Content Placeholder 2"/>
          <p:cNvSpPr>
            <a:spLocks noGrp="1"/>
          </p:cNvSpPr>
          <p:nvPr>
            <p:ph sz="quarter" idx="13"/>
          </p:nvPr>
        </p:nvSpPr>
        <p:spPr>
          <a:xfrm>
            <a:off x="96750" y="1963732"/>
            <a:ext cx="11224700" cy="4315992"/>
          </a:xfrm>
        </p:spPr>
        <p:txBody>
          <a:bodyPr>
            <a:noAutofit/>
          </a:bodyPr>
          <a:p>
            <a:r>
              <a:rPr dirty="0" sz="2500" lang="en-IN"/>
              <a:t>‘</a:t>
            </a:r>
            <a:r>
              <a:rPr dirty="0" sz="2800" lang="en-IN" u="sng"/>
              <a:t>’SHE STOOPS TO CONQUER</a:t>
            </a:r>
            <a:r>
              <a:rPr dirty="0" sz="2800" lang="en-IN"/>
              <a:t>’’ is one of the best plays to be written during the restoration era. Goldsmith’s she stoops to conquer is still part of the comic play after more than 200 years, providing a combination of good-humoured comedy and satire on social affections.</a:t>
            </a:r>
          </a:p>
          <a:p>
            <a:endParaRPr dirty="0" sz="2800" lang="en-IN"/>
          </a:p>
          <a:p>
            <a:r>
              <a:rPr dirty="0" sz="2800" lang="en-IN"/>
              <a:t>The play was first performed at </a:t>
            </a:r>
            <a:r>
              <a:rPr dirty="0" sz="2800" lang="en-IN" u="sng"/>
              <a:t>Convent Garden Theatre in London on March 15,1773</a:t>
            </a:r>
            <a:r>
              <a:rPr dirty="0" sz="2800" lang="en-IN"/>
              <a:t>.</a:t>
            </a:r>
          </a:p>
          <a:p>
            <a:endParaRPr dirty="0" sz="2500" lang="en-US"/>
          </a:p>
        </p:txBody>
      </p:sp>
    </p:spTree>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598" name="TextBox 4"/>
          <p:cNvSpPr txBox="1"/>
          <p:nvPr/>
        </p:nvSpPr>
        <p:spPr>
          <a:xfrm>
            <a:off x="433707" y="1144506"/>
            <a:ext cx="10710166" cy="3825240"/>
          </a:xfrm>
          <a:prstGeom prst="rect"/>
          <a:noFill/>
        </p:spPr>
        <p:txBody>
          <a:bodyPr wrap="square">
            <a:spAutoFit/>
          </a:bodyPr>
          <a:p>
            <a:pPr indent="-457200" marL="457200">
              <a:buFont typeface="Arial" panose="020B0604020202020204" pitchFamily="34" charset="0"/>
              <a:buChar char="•"/>
            </a:pPr>
            <a:r>
              <a:rPr dirty="0" sz="3600" lang="en-US"/>
              <a:t>It’s known for broad  humour, innocent wit, and frank good nature.</a:t>
            </a:r>
            <a:r>
              <a:rPr dirty="0" sz="3600" lang="en-IN"/>
              <a:t> It was well received by the audience. </a:t>
            </a:r>
          </a:p>
          <a:p>
            <a:pPr indent="-457200" marL="457200">
              <a:buFont typeface="Arial" panose="020B0604020202020204" pitchFamily="34" charset="0"/>
              <a:buChar char="•"/>
            </a:pPr>
            <a:r>
              <a:rPr dirty="0" sz="3600" lang="en-IN"/>
              <a:t>This comic masterpiece mocked the simple morality of sentimental comedies.</a:t>
            </a:r>
          </a:p>
          <a:p>
            <a:pPr indent="-457200" marL="457200">
              <a:buFont typeface="Arial" panose="020B0604020202020204" pitchFamily="34" charset="0"/>
              <a:buChar char="•"/>
            </a:pPr>
            <a:r>
              <a:rPr dirty="0" sz="3600" lang="en-IN"/>
              <a:t>It has become one of the most popular comedies in English Literary History.</a:t>
            </a:r>
            <a:endParaRPr sz="3600" lang="en-US"/>
          </a:p>
        </p:txBody>
      </p:sp>
    </p:spTree>
  </p:cSld>
  <p:clrMapOvr>
    <a:masterClrMapping/>
  </p:clrMapOvr>
  <mc:AlternateContent xmlns:mc="http://schemas.openxmlformats.org/markup-compatibility/2006">
    <mc:Choice xmlns:p14="http://schemas.microsoft.com/office/powerpoint/2010/main" Requires="p14">
      <p:transition xmlns:p14="http://schemas.microsoft.com/office/powerpoint/2010/mai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599" name="Title 1"/>
          <p:cNvSpPr>
            <a:spLocks noGrp="1"/>
          </p:cNvSpPr>
          <p:nvPr>
            <p:ph type="title"/>
          </p:nvPr>
        </p:nvSpPr>
        <p:spPr>
          <a:xfrm>
            <a:off x="326164" y="312410"/>
            <a:ext cx="9603275" cy="1049235"/>
          </a:xfrm>
        </p:spPr>
        <p:txBody>
          <a:bodyPr>
            <a:normAutofit/>
          </a:bodyPr>
          <a:p>
            <a:r>
              <a:rPr dirty="0" sz="5400" lang="en-IN">
                <a:latin typeface="Javanese Text" panose="02000000000000000000" pitchFamily="2" charset="0"/>
                <a:cs typeface="Leelawadee UI Semilight" panose="020B0402040204020203" pitchFamily="34" charset="-34"/>
              </a:rPr>
              <a:t>Main title</a:t>
            </a:r>
            <a:endParaRPr dirty="0" sz="5400" lang="en-US">
              <a:latin typeface="Javanese Text" panose="02000000000000000000" pitchFamily="2" charset="0"/>
              <a:cs typeface="Leelawadee UI Semilight" panose="020B0402040204020203" pitchFamily="34" charset="-34"/>
            </a:endParaRPr>
          </a:p>
        </p:txBody>
      </p:sp>
      <p:sp>
        <p:nvSpPr>
          <p:cNvPr id="1048600" name="Content Placeholder 2"/>
          <p:cNvSpPr>
            <a:spLocks noGrp="1"/>
          </p:cNvSpPr>
          <p:nvPr>
            <p:ph sz="quarter" idx="13"/>
          </p:nvPr>
        </p:nvSpPr>
        <p:spPr>
          <a:xfrm>
            <a:off x="223287" y="1079368"/>
            <a:ext cx="6148791" cy="4926576"/>
          </a:xfrm>
        </p:spPr>
        <p:txBody>
          <a:bodyPr>
            <a:noAutofit/>
          </a:bodyPr>
          <a:p>
            <a:r>
              <a:rPr dirty="0" sz="2800" lang="en-IN"/>
              <a:t>The Main title of the play which is                       </a:t>
            </a:r>
            <a:r>
              <a:rPr dirty="0" sz="3200" lang="en-IN" u="sng"/>
              <a:t>SHE STOOPS TO CONQUER</a:t>
            </a:r>
            <a:r>
              <a:rPr dirty="0" sz="2800" lang="en-IN"/>
              <a:t>, refers the trick of its heroine to conquer her lover by,</a:t>
            </a:r>
          </a:p>
          <a:p>
            <a:r>
              <a:rPr dirty="0" sz="2800" lang="en-IN"/>
              <a:t> stooping to the play the role of  a </a:t>
            </a:r>
            <a:r>
              <a:rPr dirty="0" sz="2800" lang="en-IN" u="sng"/>
              <a:t>BARMAID</a:t>
            </a:r>
            <a:r>
              <a:rPr dirty="0" sz="2800" lang="en-IN"/>
              <a:t> ,</a:t>
            </a:r>
          </a:p>
          <a:p>
            <a:r>
              <a:rPr dirty="0" sz="2800" lang="en-IN"/>
              <a:t>after the role of a                                                   </a:t>
            </a:r>
            <a:r>
              <a:rPr dirty="0" sz="2800" lang="en-IN" u="sng"/>
              <a:t>poor relation of the Hardcastle's family.</a:t>
            </a:r>
            <a:endParaRPr dirty="0" sz="2800" lang="en-IN"/>
          </a:p>
          <a:p>
            <a:endParaRPr dirty="0" sz="2800" lang="en-US"/>
          </a:p>
        </p:txBody>
      </p:sp>
      <p:pic>
        <p:nvPicPr>
          <p:cNvPr id="2097155" name="Picture 4"/>
          <p:cNvPicPr>
            <a:picLocks noChangeAspect="1"/>
          </p:cNvPicPr>
          <p:nvPr/>
        </p:nvPicPr>
        <p:blipFill>
          <a:blip xmlns:r="http://schemas.openxmlformats.org/officeDocument/2006/relationships" r:embed="rId1"/>
          <a:stretch>
            <a:fillRect/>
          </a:stretch>
        </p:blipFill>
        <p:spPr>
          <a:xfrm>
            <a:off x="6372078" y="2233534"/>
            <a:ext cx="2641047" cy="3650452"/>
          </a:xfrm>
          <a:prstGeom prst="roundRect">
            <a:avLst>
              <a:gd name="adj" fmla="val 16667"/>
            </a:avLst>
          </a:prstGeom>
          <a:ln>
            <a:noFill/>
          </a:ln>
          <a:effectLst>
            <a:outerShdw algn="tl" blurRad="76200" dir="7800000" dist="38100" rotWithShape="0">
              <a:srgbClr val="000000">
                <a:alpha val="40000"/>
              </a:srgbClr>
            </a:outerShdw>
          </a:effectLst>
          <a:scene3d>
            <a:camera prst="orthographicFront"/>
            <a:lightRig dir="t" rig="contrasting">
              <a:rot lat="0" lon="0" rev="4200000"/>
            </a:lightRig>
          </a:scene3d>
          <a:sp3d prstMaterial="plastic">
            <a:bevelT w="381000" h="114300" prst="relaxedInset"/>
            <a:contourClr>
              <a:srgbClr val="969696"/>
            </a:contourClr>
          </a:sp3d>
        </p:spPr>
      </p:pic>
      <p:pic>
        <p:nvPicPr>
          <p:cNvPr id="2097156" name="Picture 6"/>
          <p:cNvPicPr>
            <a:picLocks noChangeAspect="1"/>
          </p:cNvPicPr>
          <p:nvPr/>
        </p:nvPicPr>
        <p:blipFill>
          <a:blip xmlns:r="http://schemas.openxmlformats.org/officeDocument/2006/relationships" r:embed="rId2"/>
          <a:stretch>
            <a:fillRect/>
          </a:stretch>
        </p:blipFill>
        <p:spPr>
          <a:xfrm>
            <a:off x="9224789" y="138275"/>
            <a:ext cx="2967211" cy="3680281"/>
          </a:xfrm>
          <a:prstGeom prst="rect"/>
          <a:solidFill>
            <a:srgbClr val="FFFFFF">
              <a:shade val="85000"/>
            </a:srgbClr>
          </a:solidFill>
          <a:ln w="88900" cap="sq">
            <a:solidFill>
              <a:srgbClr val="FFFFFF"/>
            </a:solidFill>
            <a:miter lim="800000"/>
          </a:ln>
          <a:effectLst>
            <a:outerShdw algn="tl" blurRad="55000" dir="5400000" dist="18000" rotWithShape="0">
              <a:srgbClr val="000000">
                <a:alpha val="40000"/>
              </a:srgbClr>
            </a:outerShdw>
          </a:effectLst>
          <a:scene3d>
            <a:camera prst="orthographicFront"/>
            <a:lightRig dir="t" rig="twoPt">
              <a:rot lat="0" lon="0" rev="7200000"/>
            </a:lightRig>
          </a:scene3d>
          <a:sp3d>
            <a:bevelT w="25400" h="19050"/>
            <a:contourClr>
              <a:srgbClr val="FFFFFF"/>
            </a:contourClr>
          </a:sp3d>
        </p:spPr>
      </p:pic>
    </p:spTree>
  </p:cSld>
  <p:clrMapOvr>
    <a:masterClrMapping/>
  </p:clrMapOvr>
  <mc:AlternateContent xmlns:mc="http://schemas.openxmlformats.org/markup-compatibility/2006">
    <mc:Choice xmlns:p14="http://schemas.microsoft.com/office/powerpoint/2010/main" Requires="p14">
      <p:transition xmlns:p14="http://schemas.microsoft.com/office/powerpoint/2010/main" spd="slow" p14:dur="2000">
        <p14:prism isContent="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01" name="Rectangle 3"/>
          <p:cNvSpPr/>
          <p:nvPr/>
        </p:nvSpPr>
        <p:spPr>
          <a:xfrm>
            <a:off x="769034" y="534570"/>
            <a:ext cx="10696135" cy="3444240"/>
          </a:xfrm>
          <a:prstGeom prst="rect"/>
        </p:spPr>
        <p:txBody>
          <a:bodyPr wrap="square">
            <a:spAutoFit/>
          </a:bodyPr>
          <a:p>
            <a:pPr indent="-457200" marL="457200">
              <a:buFont typeface="Wingdings" panose="05000000000000000000" pitchFamily="2" charset="2"/>
              <a:buChar char="v"/>
            </a:pPr>
            <a:r>
              <a:rPr dirty="0" sz="2800" lang="en-IN"/>
              <a:t>‘’SHE’’ in the tittle refers to the heroine,</a:t>
            </a:r>
          </a:p>
          <a:p>
            <a:pPr indent="-457200" marL="457200">
              <a:buFont typeface="Wingdings" panose="05000000000000000000" pitchFamily="2" charset="2"/>
              <a:buChar char="v"/>
            </a:pPr>
            <a:r>
              <a:rPr dirty="0" sz="2800" i="1" lang="en-IN" u="sng"/>
              <a:t>KATE </a:t>
            </a:r>
            <a:r>
              <a:rPr dirty="0" sz="2800" lang="en-IN"/>
              <a:t>who is a daughter of a rich man from the upper-middle class. </a:t>
            </a:r>
          </a:p>
          <a:p>
            <a:pPr indent="-457200" marL="457200">
              <a:buFont typeface="Wingdings" panose="05000000000000000000" pitchFamily="2" charset="2"/>
              <a:buChar char="v"/>
            </a:pPr>
            <a:r>
              <a:rPr dirty="0" sz="2800" lang="en-IN"/>
              <a:t>Here she is stooping by playing the role of the barmaid. </a:t>
            </a:r>
          </a:p>
          <a:p>
            <a:pPr indent="-457200" marL="457200">
              <a:buFont typeface="Wingdings" panose="05000000000000000000" pitchFamily="2" charset="2"/>
              <a:buChar char="v"/>
            </a:pPr>
            <a:r>
              <a:rPr dirty="0" sz="2800" lang="en-IN"/>
              <a:t>Actually stoops is the main action of the play is,</a:t>
            </a:r>
          </a:p>
          <a:p>
            <a:r>
              <a:rPr dirty="0" sz="2800" lang="en-IN"/>
              <a:t>      ‘</a:t>
            </a:r>
            <a:r>
              <a:rPr dirty="0" sz="2800" lang="en-IN" u="sng"/>
              <a:t>’the heroine stoops to win the hero over emotionally and to gain</a:t>
            </a:r>
            <a:endParaRPr dirty="0" sz="2800" lang="en-US" u="sng"/>
          </a:p>
          <a:p>
            <a:r>
              <a:rPr dirty="0" sz="2800" lang="en-IN"/>
              <a:t>           </a:t>
            </a:r>
            <a:r>
              <a:rPr dirty="0" sz="2800" lang="en-IN" u="sng"/>
              <a:t>his heart and his love to make him love her’’.</a:t>
            </a:r>
            <a:endParaRPr dirty="0" sz="2800" lang="en-IN"/>
          </a:p>
        </p:txBody>
      </p:sp>
      <p:pic>
        <p:nvPicPr>
          <p:cNvPr id="2097157" name="Picture 2"/>
          <p:cNvPicPr>
            <a:picLocks noChangeAspect="1"/>
          </p:cNvPicPr>
          <p:nvPr/>
        </p:nvPicPr>
        <p:blipFill>
          <a:blip xmlns:r="http://schemas.openxmlformats.org/officeDocument/2006/relationships" r:embed="rId1"/>
          <a:stretch>
            <a:fillRect/>
          </a:stretch>
        </p:blipFill>
        <p:spPr>
          <a:xfrm>
            <a:off x="1770972" y="3429000"/>
            <a:ext cx="7917202" cy="3014984"/>
          </a:xfrm>
          <a:prstGeom prst="rect"/>
          <a:ln w="88900" cap="sq" cmpd="thickThin">
            <a:solidFill>
              <a:srgbClr val="000000"/>
            </a:solidFill>
            <a:prstDash val="solid"/>
            <a:miter lim="800000"/>
          </a:ln>
          <a:effectLst>
            <a:innerShdw blurRad="76200">
              <a:srgbClr val="000000"/>
            </a:innerShdw>
          </a:effectLst>
        </p:spPr>
      </p:pic>
    </p:spTree>
  </p:cSld>
  <p:clrMapOvr>
    <a:masterClrMapping/>
  </p:clrMapOvr>
  <mc:AlternateContent xmlns:mc="http://schemas.openxmlformats.org/markup-compatibility/2006">
    <mc:Choice xmlns:p14="http://schemas.microsoft.com/office/powerpoint/2010/main" Requires="p14">
      <p:transition xmlns:p14="http://schemas.microsoft.com/office/powerpoint/2010/main" spd="slow" p14:dur="2000">
        <p14:prism isContent="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02" name="Title 1"/>
          <p:cNvSpPr>
            <a:spLocks noGrp="1"/>
          </p:cNvSpPr>
          <p:nvPr>
            <p:ph type="title"/>
          </p:nvPr>
        </p:nvSpPr>
        <p:spPr>
          <a:xfrm>
            <a:off x="368367" y="368421"/>
            <a:ext cx="9603275" cy="1049235"/>
          </a:xfrm>
        </p:spPr>
        <p:txBody>
          <a:bodyPr>
            <a:normAutofit/>
          </a:bodyPr>
          <a:p>
            <a:r>
              <a:rPr dirty="0" sz="5400" lang="en-IN">
                <a:latin typeface="Javanese Text" panose="02000000000000000000" pitchFamily="2" charset="0"/>
              </a:rPr>
              <a:t>Sub-title</a:t>
            </a:r>
            <a:endParaRPr dirty="0" sz="5400" lang="en-US">
              <a:latin typeface="Javanese Text" panose="02000000000000000000" pitchFamily="2" charset="0"/>
            </a:endParaRPr>
          </a:p>
        </p:txBody>
      </p:sp>
      <p:sp>
        <p:nvSpPr>
          <p:cNvPr id="1048603" name="Content Placeholder 2"/>
          <p:cNvSpPr>
            <a:spLocks noGrp="1"/>
          </p:cNvSpPr>
          <p:nvPr>
            <p:ph sz="quarter" idx="13"/>
          </p:nvPr>
        </p:nvSpPr>
        <p:spPr>
          <a:xfrm>
            <a:off x="425183" y="1194096"/>
            <a:ext cx="10314597" cy="4469807"/>
          </a:xfrm>
        </p:spPr>
        <p:txBody>
          <a:bodyPr>
            <a:normAutofit/>
          </a:bodyPr>
          <a:p>
            <a:r>
              <a:rPr dirty="0" sz="2400" lang="en-IN"/>
              <a:t>The subtitle which is the</a:t>
            </a:r>
            <a:r>
              <a:rPr dirty="0" sz="2600" lang="en-IN"/>
              <a:t> ‘’THE MISTAKES OF A NIGHT’’ </a:t>
            </a:r>
            <a:r>
              <a:rPr dirty="0" sz="2400" lang="en-IN"/>
              <a:t>refers to the  several mistakes that </a:t>
            </a:r>
            <a:r>
              <a:rPr dirty="0" sz="2400" lang="en-IN" u="sng"/>
              <a:t>Marlow</a:t>
            </a:r>
            <a:r>
              <a:rPr dirty="0" sz="2400" lang="en-IN"/>
              <a:t> committed during the course of a single night starts from early afternoon to midnight. </a:t>
            </a:r>
          </a:p>
        </p:txBody>
      </p:sp>
      <p:pic>
        <p:nvPicPr>
          <p:cNvPr id="2097158" name="Picture 6"/>
          <p:cNvPicPr>
            <a:picLocks noChangeAspect="1"/>
          </p:cNvPicPr>
          <p:nvPr/>
        </p:nvPicPr>
        <p:blipFill>
          <a:blip xmlns:r="http://schemas.openxmlformats.org/officeDocument/2006/relationships" r:embed="rId1"/>
          <a:stretch>
            <a:fillRect/>
          </a:stretch>
        </p:blipFill>
        <p:spPr>
          <a:xfrm>
            <a:off x="8585804" y="2703293"/>
            <a:ext cx="3181013" cy="4078929"/>
          </a:xfrm>
          <a:prstGeom prst="rect"/>
          <a:ln w="228600" cap="sq" cmpd="thickThin">
            <a:solidFill>
              <a:srgbClr val="000000"/>
            </a:solidFill>
            <a:prstDash val="solid"/>
            <a:miter lim="800000"/>
          </a:ln>
          <a:effectLst>
            <a:innerShdw blurRad="76200">
              <a:srgbClr val="000000"/>
            </a:innerShdw>
          </a:effectLst>
        </p:spPr>
      </p:pic>
      <p:cxnSp>
        <p:nvCxnSpPr>
          <p:cNvPr id="3145730" name="Straight Connector 9"/>
          <p:cNvCxnSpPr>
            <a:cxnSpLocks/>
          </p:cNvCxnSpPr>
          <p:nvPr/>
        </p:nvCxnSpPr>
        <p:spPr>
          <a:xfrm>
            <a:off x="8963656" y="4377127"/>
            <a:ext cx="2923082" cy="0"/>
          </a:xfrm>
          <a:prstGeom prst="line"/>
          <a:ln w="9525" cap="flat" cmpd="sng" algn="ctr">
            <a:solidFill>
              <a:schemeClr val="dk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3145731" name="Straight Arrow Connector 13"/>
          <p:cNvCxnSpPr>
            <a:cxnSpLocks/>
          </p:cNvCxnSpPr>
          <p:nvPr/>
        </p:nvCxnSpPr>
        <p:spPr>
          <a:xfrm>
            <a:off x="8963656" y="4062335"/>
            <a:ext cx="2923082" cy="0"/>
          </a:xfrm>
          <a:prstGeom prst="straightConnector1"/>
          <a:ln w="9525" cap="flat" cmpd="sng" algn="ctr">
            <a:solidFill>
              <a:schemeClr val="dk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3145732" name="Straight Arrow Connector 17"/>
          <p:cNvCxnSpPr>
            <a:cxnSpLocks/>
          </p:cNvCxnSpPr>
          <p:nvPr/>
        </p:nvCxnSpPr>
        <p:spPr>
          <a:xfrm>
            <a:off x="7135318" y="2293495"/>
            <a:ext cx="1828338" cy="1933731"/>
          </a:xfrm>
          <a:prstGeom prst="straightConnector1"/>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2097159" name="Picture 19"/>
          <p:cNvPicPr>
            <a:picLocks noChangeAspect="1"/>
          </p:cNvPicPr>
          <p:nvPr/>
        </p:nvPicPr>
        <p:blipFill>
          <a:blip xmlns:r="http://schemas.openxmlformats.org/officeDocument/2006/relationships" r:embed="rId2"/>
          <a:stretch>
            <a:fillRect/>
          </a:stretch>
        </p:blipFill>
        <p:spPr>
          <a:xfrm>
            <a:off x="1596267" y="2922828"/>
            <a:ext cx="5350125" cy="3566750"/>
          </a:xfrm>
          <a:prstGeom prst="round2DiagRect">
            <a:avLst>
              <a:gd name="adj1" fmla="val 16667"/>
              <a:gd name="adj2" fmla="val 0"/>
            </a:avLst>
          </a:prstGeom>
          <a:ln w="88900" cap="sq">
            <a:solidFill>
              <a:srgbClr val="FFFFFF"/>
            </a:solidFill>
            <a:miter lim="800000"/>
          </a:ln>
          <a:effectLst>
            <a:outerShdw algn="tl" blurRad="254000" rotWithShape="0">
              <a:srgbClr val="000000">
                <a:alpha val="43000"/>
              </a:srgbClr>
            </a:outerShdw>
          </a:effectLst>
        </p:spPr>
      </p:pic>
    </p:spTree>
  </p:cSld>
  <p:clrMapOvr>
    <a:masterClrMapping/>
  </p:clrMapOvr>
  <mc:AlternateContent xmlns:mc="http://schemas.openxmlformats.org/markup-compatibility/2006">
    <mc:Choice xmlns:p14="http://schemas.microsoft.com/office/powerpoint/2010/main" Requires="p14">
      <p:transition xmlns:p14="http://schemas.microsoft.com/office/powerpoint/2010/main" spd="slow" p14:dur="1600">
        <p14:conveyor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04" name="Rectangle 3"/>
          <p:cNvSpPr/>
          <p:nvPr/>
        </p:nvSpPr>
        <p:spPr>
          <a:xfrm>
            <a:off x="253218" y="393892"/>
            <a:ext cx="7962314" cy="3749040"/>
          </a:xfrm>
          <a:prstGeom prst="rect"/>
        </p:spPr>
        <p:txBody>
          <a:bodyPr wrap="square">
            <a:spAutoFit/>
          </a:bodyPr>
          <a:p>
            <a:pPr>
              <a:buFont typeface="Wingdings" panose="05000000000000000000" pitchFamily="2" charset="2"/>
              <a:buChar char="v"/>
            </a:pPr>
            <a:r>
              <a:rPr dirty="0" sz="4800" lang="en-IN"/>
              <a:t>HIS MISTAKES</a:t>
            </a:r>
          </a:p>
          <a:p>
            <a:pPr indent="-457200" marL="457200">
              <a:buFont typeface="Wingdings" panose="05000000000000000000" pitchFamily="2" charset="2"/>
              <a:buChar char="§"/>
            </a:pPr>
            <a:r>
              <a:rPr dirty="0" sz="2800" lang="en-IN"/>
              <a:t>He mistakes Kate is to be a barmaid,  </a:t>
            </a:r>
          </a:p>
          <a:p>
            <a:pPr indent="-457200" marL="457200">
              <a:buFont typeface="Wingdings" panose="05000000000000000000" pitchFamily="2" charset="2"/>
              <a:buChar char="§"/>
            </a:pPr>
            <a:r>
              <a:rPr dirty="0" sz="2800" lang="en-IN"/>
              <a:t>Also mistakes her to be a poor relation to the family,</a:t>
            </a:r>
          </a:p>
          <a:p>
            <a:pPr indent="-457200" marL="457200">
              <a:buFont typeface="Wingdings" panose="05000000000000000000" pitchFamily="2" charset="2"/>
              <a:buChar char="§"/>
            </a:pPr>
            <a:r>
              <a:rPr dirty="0" sz="2800" lang="en-IN"/>
              <a:t>The House itself, in which he is going to spend one night, to be an inn. </a:t>
            </a:r>
          </a:p>
          <a:p>
            <a:pPr indent="-457200" marL="457200">
              <a:buFont typeface="Wingdings" panose="05000000000000000000" pitchFamily="2" charset="2"/>
              <a:buChar char="§"/>
            </a:pPr>
            <a:r>
              <a:rPr dirty="0" sz="2800" lang="en-IN"/>
              <a:t>The owner of the house, Mr. Hardcastle to be an inn-keeper.</a:t>
            </a:r>
            <a:endParaRPr dirty="0" sz="2800" lang="en-US"/>
          </a:p>
        </p:txBody>
      </p:sp>
      <p:pic>
        <p:nvPicPr>
          <p:cNvPr id="2097160" name="Picture 2"/>
          <p:cNvPicPr>
            <a:picLocks noChangeAspect="1"/>
          </p:cNvPicPr>
          <p:nvPr/>
        </p:nvPicPr>
        <p:blipFill>
          <a:blip xmlns:r="http://schemas.openxmlformats.org/officeDocument/2006/relationships" r:embed="rId1"/>
          <a:stretch>
            <a:fillRect/>
          </a:stretch>
        </p:blipFill>
        <p:spPr>
          <a:xfrm>
            <a:off x="8642391" y="2446268"/>
            <a:ext cx="3400269" cy="4044009"/>
          </a:xfrm>
          <a:prstGeom prst="roundRect">
            <a:avLst>
              <a:gd name="adj" fmla="val 8594"/>
            </a:avLst>
          </a:prstGeom>
          <a:solidFill>
            <a:srgbClr val="FFFFFF">
              <a:shade val="85000"/>
            </a:srgbClr>
          </a:solidFill>
          <a:ln>
            <a:noFill/>
          </a:ln>
          <a:effectLst>
            <a:reflection algn="bl" blurRad="12700" dir="5400000" dist="5000" endPos="28000" rotWithShape="0" stA="38000" sy="-100000"/>
          </a:effectLst>
        </p:spPr>
      </p:pic>
      <p:pic>
        <p:nvPicPr>
          <p:cNvPr id="2097161" name="Picture 5"/>
          <p:cNvPicPr>
            <a:picLocks noChangeAspect="1"/>
          </p:cNvPicPr>
          <p:nvPr/>
        </p:nvPicPr>
        <p:blipFill>
          <a:blip xmlns:r="http://schemas.openxmlformats.org/officeDocument/2006/relationships" r:embed="rId2"/>
          <a:stretch>
            <a:fillRect/>
          </a:stretch>
        </p:blipFill>
        <p:spPr>
          <a:xfrm>
            <a:off x="2863121" y="4045038"/>
            <a:ext cx="5126636" cy="2580615"/>
          </a:xfrm>
          <a:prstGeom prst="roundRect">
            <a:avLst>
              <a:gd name="adj" fmla="val 4167"/>
            </a:avLst>
          </a:prstGeom>
          <a:solidFill>
            <a:srgbClr val="FFFFFF"/>
          </a:solidFill>
          <a:ln w="76200" cap="sq">
            <a:solidFill>
              <a:srgbClr val="EAEAEA"/>
            </a:solidFill>
            <a:miter lim="800000"/>
          </a:ln>
          <a:effectLst>
            <a:reflection algn="bl" blurRad="12700" dir="5400000" dist="5000" endPos="28000" rotWithShape="0" stA="33000" sy="-100000"/>
          </a:effectLst>
          <a:scene3d>
            <a:camera prst="orthographicFront"/>
            <a:lightRig dir="t" rig="threePt">
              <a:rot lat="0" lon="0" rev="2700000"/>
            </a:lightRig>
          </a:scene3d>
          <a:sp3d contourW="6350">
            <a:bevelT h="38100"/>
            <a:contourClr>
              <a:srgbClr val="C0C0C0"/>
            </a:contourClr>
          </a:sp3d>
        </p:spPr>
      </p:pic>
      <p:pic>
        <p:nvPicPr>
          <p:cNvPr id="2097162" name="Picture 7"/>
          <p:cNvPicPr>
            <a:picLocks noChangeAspect="1"/>
          </p:cNvPicPr>
          <p:nvPr/>
        </p:nvPicPr>
        <p:blipFill rotWithShape="1">
          <a:blip xmlns:r="http://schemas.openxmlformats.org/officeDocument/2006/relationships" r:embed="rId3"/>
          <a:srcRect l="22285"/>
          <a:stretch>
            <a:fillRect/>
          </a:stretch>
        </p:blipFill>
        <p:spPr>
          <a:xfrm>
            <a:off x="8538513" y="169108"/>
            <a:ext cx="3400269" cy="2019456"/>
          </a:xfrm>
          <a:prstGeom prst="rect"/>
          <a:ln>
            <a:noFill/>
          </a:ln>
          <a:effectLst>
            <a:outerShdw algn="tl" blurRad="292100" dir="2700000" dist="139700" rotWithShape="0">
              <a:srgbClr val="333333">
                <a:alpha val="65000"/>
              </a:srgbClr>
            </a:outerShdw>
          </a:effectLst>
        </p:spPr>
      </p:pic>
    </p:spTree>
  </p:cSld>
  <p:clrMapOvr>
    <a:masterClrMapping/>
  </p:clrMapOvr>
  <mc:AlternateContent xmlns:mc="http://schemas.openxmlformats.org/markup-compatibility/2006">
    <mc:Choice xmlns:p14="http://schemas.microsoft.com/office/powerpoint/2010/main" Requires="p14">
      <p:transition xmlns:p14="http://schemas.microsoft.com/office/powerpoint/2010/main" spd="slow" p14:dur="1600">
        <p14:conveyor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05" name="Title 1"/>
          <p:cNvSpPr>
            <a:spLocks noGrp="1"/>
          </p:cNvSpPr>
          <p:nvPr>
            <p:ph type="title"/>
          </p:nvPr>
        </p:nvSpPr>
        <p:spPr>
          <a:xfrm>
            <a:off x="227690" y="269947"/>
            <a:ext cx="9603275" cy="1049235"/>
          </a:xfrm>
        </p:spPr>
        <p:txBody>
          <a:bodyPr>
            <a:normAutofit/>
          </a:bodyPr>
          <a:p>
            <a:r>
              <a:rPr dirty="0" sz="4400" lang="en-IN"/>
              <a:t>reference to the two titles</a:t>
            </a:r>
            <a:endParaRPr dirty="0" sz="4400" lang="en-US"/>
          </a:p>
        </p:txBody>
      </p:sp>
      <p:sp>
        <p:nvSpPr>
          <p:cNvPr id="1048606" name="Content Placeholder 2"/>
          <p:cNvSpPr>
            <a:spLocks noGrp="1"/>
          </p:cNvSpPr>
          <p:nvPr>
            <p:ph sz="quarter" idx="13"/>
          </p:nvPr>
        </p:nvSpPr>
        <p:spPr>
          <a:xfrm>
            <a:off x="407650" y="1319182"/>
            <a:ext cx="8676389" cy="4901736"/>
          </a:xfrm>
        </p:spPr>
        <p:txBody>
          <a:bodyPr>
            <a:normAutofit/>
          </a:bodyPr>
          <a:p>
            <a:pPr>
              <a:buFont typeface="Wingdings" panose="05000000000000000000" pitchFamily="2" charset="2"/>
              <a:buChar char="Ø"/>
            </a:pPr>
            <a:r>
              <a:rPr dirty="0" sz="2800" lang="en-IN"/>
              <a:t>We have reference to the </a:t>
            </a:r>
            <a:r>
              <a:rPr dirty="0" sz="2800" lang="en-IN" u="sng"/>
              <a:t>TWO TITLES</a:t>
            </a:r>
            <a:r>
              <a:rPr dirty="0" sz="2800" lang="en-IN"/>
              <a:t> in the play:</a:t>
            </a:r>
          </a:p>
          <a:p>
            <a:pPr>
              <a:buFont typeface="Wingdings" panose="05000000000000000000" pitchFamily="2" charset="2"/>
              <a:buChar char="Ø"/>
            </a:pPr>
            <a:r>
              <a:rPr dirty="0" sz="2800" lang="en-IN"/>
              <a:t> I STOOPED TO CONQUER’’ by KATE. This expression is a reference to the Main title of the play.</a:t>
            </a:r>
          </a:p>
          <a:p>
            <a:pPr>
              <a:buFont typeface="Wingdings" panose="05000000000000000000" pitchFamily="2" charset="2"/>
              <a:buChar char="Ø"/>
            </a:pPr>
            <a:r>
              <a:rPr dirty="0" sz="2800" lang="en-IN"/>
              <a:t>‘’THE MISTAKES OF THE NIGHT shall be crowned with a merry morning; so,boy,take her, and as you have been mistaken in the mistress, my wish is that you may never be mistaken in the wife’’. by MR. HARDCASTLE. Here the subtitle is mentioned.</a:t>
            </a:r>
            <a:endParaRPr dirty="0" sz="2800" lang="en-US"/>
          </a:p>
        </p:txBody>
      </p:sp>
      <p:pic>
        <p:nvPicPr>
          <p:cNvPr id="2097163" name="Picture 4"/>
          <p:cNvPicPr>
            <a:picLocks noChangeAspect="1"/>
          </p:cNvPicPr>
          <p:nvPr/>
        </p:nvPicPr>
        <p:blipFill rotWithShape="1">
          <a:blip xmlns:r="http://schemas.openxmlformats.org/officeDocument/2006/relationships" r:embed="rId1"/>
          <a:srcRect l="10239" t="7538" b="16406"/>
          <a:stretch>
            <a:fillRect/>
          </a:stretch>
        </p:blipFill>
        <p:spPr>
          <a:xfrm>
            <a:off x="8724275" y="269947"/>
            <a:ext cx="3240035" cy="1813811"/>
          </a:xfrm>
          <a:prstGeom prst="rect"/>
          <a:ln>
            <a:noFill/>
          </a:ln>
          <a:effectLst>
            <a:softEdge rad="112500"/>
          </a:effectLst>
        </p:spPr>
      </p:pic>
      <p:pic>
        <p:nvPicPr>
          <p:cNvPr id="2097164" name="Picture 6"/>
          <p:cNvPicPr>
            <a:picLocks noChangeAspect="1"/>
          </p:cNvPicPr>
          <p:nvPr/>
        </p:nvPicPr>
        <p:blipFill>
          <a:blip xmlns:r="http://schemas.openxmlformats.org/officeDocument/2006/relationships" r:embed="rId2"/>
          <a:stretch>
            <a:fillRect/>
          </a:stretch>
        </p:blipFill>
        <p:spPr>
          <a:xfrm>
            <a:off x="9673379" y="1515661"/>
            <a:ext cx="1743075" cy="2619375"/>
          </a:xfrm>
          <a:prstGeom prst="rect"/>
          <a:solidFill>
            <a:srgbClr val="FFFFFF">
              <a:shade val="85000"/>
            </a:srgbClr>
          </a:solidFill>
          <a:ln w="101600" cap="sq">
            <a:solidFill>
              <a:srgbClr val="FDFDFD"/>
            </a:solidFill>
            <a:miter lim="800000"/>
          </a:ln>
          <a:effectLst>
            <a:outerShdw algn="tl" blurRad="57150" dir="7560000" dist="37500" kx="110000" ky="200000" rotWithShape="0" sy="98000">
              <a:srgbClr val="000000">
                <a:alpha val="20000"/>
              </a:srgbClr>
            </a:outerShdw>
          </a:effectLst>
          <a:scene3d>
            <a:camera prst="perspectiveRelaxed">
              <a:rot lat="18960000" lon="0" rev="0"/>
            </a:camera>
            <a:lightRig dir="t" rig="twoPt">
              <a:rot lat="0" lon="0" rev="7200000"/>
            </a:lightRig>
          </a:scene3d>
          <a:sp3d prstMaterial="matte">
            <a:bevelT w="22860" h="12700"/>
            <a:contourClr>
              <a:srgbClr val="FFFFFF"/>
            </a:contourClr>
          </a:sp3d>
        </p:spPr>
      </p:pic>
      <p:pic>
        <p:nvPicPr>
          <p:cNvPr id="2097165" name="Picture 8"/>
          <p:cNvPicPr>
            <a:picLocks noChangeAspect="1"/>
          </p:cNvPicPr>
          <p:nvPr/>
        </p:nvPicPr>
        <p:blipFill>
          <a:blip xmlns:r="http://schemas.openxmlformats.org/officeDocument/2006/relationships" r:embed="rId3"/>
          <a:stretch>
            <a:fillRect/>
          </a:stretch>
        </p:blipFill>
        <p:spPr>
          <a:xfrm>
            <a:off x="9050300" y="3408450"/>
            <a:ext cx="1695450" cy="2705100"/>
          </a:xfrm>
          <a:prstGeom prst="rect"/>
          <a:ln>
            <a:noFill/>
          </a:ln>
          <a:effectLst>
            <a:reflection algn="bl" blurRad="12700" dir="5400000" dist="5000" endPos="30000" rotWithShape="0" stA="30000" sy="-100000"/>
          </a:effectLst>
          <a:scene3d>
            <a:camera prst="perspectiveContrastingLeftFacing">
              <a:rot lat="300000" lon="19800000" rev="0"/>
            </a:camera>
            <a:lightRig dir="t" rig="threePt">
              <a:rot lat="0" lon="0" rev="2700000"/>
            </a:lightRig>
          </a:scene3d>
          <a:sp3d>
            <a:bevelT w="63500" h="50800"/>
          </a:sp3d>
        </p:spPr>
      </p:pic>
      <p:pic>
        <p:nvPicPr>
          <p:cNvPr id="2097166" name="Picture 10"/>
          <p:cNvPicPr>
            <a:picLocks noChangeAspect="1"/>
          </p:cNvPicPr>
          <p:nvPr/>
        </p:nvPicPr>
        <p:blipFill>
          <a:blip xmlns:r="http://schemas.openxmlformats.org/officeDocument/2006/relationships" r:embed="rId4"/>
          <a:stretch>
            <a:fillRect/>
          </a:stretch>
        </p:blipFill>
        <p:spPr>
          <a:xfrm>
            <a:off x="10305983" y="2576072"/>
            <a:ext cx="1781175" cy="2562225"/>
          </a:xfrm>
          <a:prstGeom prst="rect"/>
          <a:solidFill>
            <a:srgbClr val="FFFFFF">
              <a:shade val="85000"/>
            </a:srgbClr>
          </a:solidFill>
          <a:ln w="101600" cap="sq">
            <a:solidFill>
              <a:srgbClr val="FDFDFD"/>
            </a:solidFill>
            <a:miter lim="800000"/>
          </a:ln>
          <a:effectLst>
            <a:outerShdw algn="tl" blurRad="57150" dir="7560000" dist="37500" kx="110000" ky="200000" rotWithShape="0" sy="98000">
              <a:srgbClr val="000000">
                <a:alpha val="20000"/>
              </a:srgbClr>
            </a:outerShdw>
          </a:effectLst>
          <a:scene3d>
            <a:camera prst="perspectiveRelaxed">
              <a:rot lat="18960000" lon="0" rev="0"/>
            </a:camera>
            <a:lightRig dir="t" rig="twoPt">
              <a:rot lat="0" lon="0" rev="7200000"/>
            </a:lightRig>
          </a:scene3d>
          <a:sp3d prstMaterial="matte">
            <a:bevelT w="22860" h="12700"/>
            <a:contourClr>
              <a:srgbClr val="FFFFFF"/>
            </a:contourClr>
          </a:sp3d>
        </p:spPr>
      </p:pic>
      <p:pic>
        <p:nvPicPr>
          <p:cNvPr id="2097167" name="Picture 14"/>
          <p:cNvPicPr>
            <a:picLocks noChangeAspect="1"/>
          </p:cNvPicPr>
          <p:nvPr/>
        </p:nvPicPr>
        <p:blipFill>
          <a:blip xmlns:r="http://schemas.openxmlformats.org/officeDocument/2006/relationships" r:embed="rId5"/>
          <a:stretch>
            <a:fillRect/>
          </a:stretch>
        </p:blipFill>
        <p:spPr>
          <a:xfrm>
            <a:off x="10339504" y="4103076"/>
            <a:ext cx="1695450" cy="2705100"/>
          </a:xfrm>
          <a:prstGeom prst="rect"/>
          <a:solidFill>
            <a:srgbClr val="FFFFFF">
              <a:shade val="85000"/>
            </a:srgbClr>
          </a:solidFill>
          <a:ln w="190500" cap="rnd">
            <a:solidFill>
              <a:srgbClr val="FFFFFF"/>
            </a:solidFill>
          </a:ln>
          <a:effectLst>
            <a:outerShdw algn="tl" blurRad="36195" dir="11400000" dist="12700" rotWithShape="0">
              <a:srgbClr val="000000">
                <a:alpha val="33000"/>
              </a:srgbClr>
            </a:outerShdw>
          </a:effectLst>
          <a:scene3d>
            <a:camera prst="perspectiveContrastingLeftFacing">
              <a:rot lat="540000" lon="2100000" rev="0"/>
            </a:camera>
            <a:lightRig dir="t" rig="soft"/>
          </a:scene3d>
          <a:sp3d contourW="12700" prstMaterial="matte">
            <a:bevelT w="63500" h="50800"/>
            <a:contourClr>
              <a:srgbClr val="C0C0C0"/>
            </a:contourClr>
          </a:sp3d>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theme/theme1.xml><?xml version="1.0" encoding="utf-8"?>
<a:theme xmlns:a="http://schemas.openxmlformats.org/drawingml/2006/main" name="Gallery">
  <a:themeElements>
    <a:clrScheme name="Gallery">
      <a:dk1>
        <a:sysClr lastClr="000000" val="windowText"/>
      </a:dk1>
      <a:lt1>
        <a:sysClr lastClr="FFFFFF" val="window"/>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r="5400000" dist="50800" rotWithShape="0" sx="96000" sy="96000">
              <a:srgbClr val="000000">
                <a:alpha val="48000"/>
              </a:srgbClr>
            </a:outerShdw>
          </a:effectLst>
          <a:scene3d>
            <a:camera prst="orthographicFront">
              <a:rot lat="0" lon="0" rev="0"/>
            </a:camera>
            <a:lightRig dir="t" rig="balanced">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She stoops to conquer</dc:title>
  <dc:creator>sadhvi25 sadhvi25</dc:creator>
  <cp:lastModifiedBy>Ganga Elangovan</cp:lastModifiedBy>
  <dcterms:created xsi:type="dcterms:W3CDTF">2020-04-03T04:54:53Z</dcterms:created>
  <dcterms:modified xsi:type="dcterms:W3CDTF">2020-06-19T09:52:04Z</dcterms:modified>
</cp:coreProperties>
</file>