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2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13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slides/slide14.xml" ContentType="application/vnd.openxmlformats-officedocument.presentationml.slid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layout6.xml" ContentType="application/vnd.openxmlformats-officedocument.drawingml.diagramLayout+xml"/>
  <Override PartName="/ppt/diagrams/data6.xml" ContentType="application/vnd.openxmlformats-officedocument.drawingml.diagramData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slides/slide17.xml" ContentType="application/vnd.openxmlformats-officedocument.presentationml.slide+xml"/>
  <Override PartName="/ppt/diagrams/layout7.xml" ContentType="application/vnd.openxmlformats-officedocument.drawingml.diagramLayout+xml"/>
  <Override PartName="/ppt/diagrams/data7.xml" ContentType="application/vnd.openxmlformats-officedocument.drawingml.diagramData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slides/slide18.xml" ContentType="application/vnd.openxmlformats-officedocument.presentationml.slide+xml"/>
  <Override PartName="/ppt/diagrams/layout8.xml" ContentType="application/vnd.openxmlformats-officedocument.drawingml.diagramLayout+xml"/>
  <Override PartName="/ppt/diagrams/data8.xml" ContentType="application/vnd.openxmlformats-officedocument.drawingml.diagramData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layout9.xml" ContentType="application/vnd.openxmlformats-officedocument.drawingml.diagramLayout+xml"/>
  <Override PartName="/ppt/diagrams/data9.xml" ContentType="application/vnd.openxmlformats-officedocument.drawingml.diagramData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slides/slide21.xml" ContentType="application/vnd.openxmlformats-officedocument.presentationml.slide+xml"/>
  <Override PartName="/ppt/diagrams/layout10.xml" ContentType="application/vnd.openxmlformats-officedocument.drawingml.diagramLayout+xml"/>
  <Override PartName="/ppt/diagrams/data10.xml" ContentType="application/vnd.openxmlformats-officedocument.drawingml.diagramData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slides/slide22.xml" ContentType="application/vnd.openxmlformats-officedocument.presentationml.slide+xml"/>
  <Override PartName="/ppt/diagrams/layout11.xml" ContentType="application/vnd.openxmlformats-officedocument.drawingml.diagramLayout+xml"/>
  <Override PartName="/ppt/diagrams/data11.xml" ContentType="application/vnd.openxmlformats-officedocument.drawingml.diagramData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61" r:id="rId1"/>
  </p:sldMasterIdLst>
  <p:notesMasterIdLst>
    <p:notesMasterId r:id="rId2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66FF66"/>
    <a:srgbClr val="91010F"/>
    <a:srgbClr val="10CC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6985" autoAdjust="0"/>
    <p:restoredTop sz="93933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682CA-A687-43A5-BE43-027039229187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D3EBC-0F51-4965-B13F-29C4DC9FDF1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Bahnschrift SemiBold" panose="020B0502040204020203" pitchFamily="34" charset="0"/>
            </a:rPr>
            <a:t>Conflicts</a:t>
          </a:r>
        </a:p>
      </dgm:t>
    </dgm:pt>
    <dgm:pt modelId="{475912F6-E625-49D2-B3ED-CCCE6992A534}" type="parTrans" cxnId="{717F270C-A043-462B-BDFA-E3F0C239702D}">
      <dgm:prSet/>
      <dgm:spPr/>
      <dgm:t>
        <a:bodyPr/>
        <a:lstStyle/>
        <a:p>
          <a:endParaRPr lang="en-US"/>
        </a:p>
      </dgm:t>
    </dgm:pt>
    <dgm:pt modelId="{60E0A5C2-1106-4DE8-977E-A85A631581FD}" type="sibTrans" cxnId="{717F270C-A043-462B-BDFA-E3F0C239702D}">
      <dgm:prSet/>
      <dgm:spPr/>
      <dgm:t>
        <a:bodyPr/>
        <a:lstStyle/>
        <a:p>
          <a:endParaRPr lang="en-US"/>
        </a:p>
      </dgm:t>
    </dgm:pt>
    <dgm:pt modelId="{A606E11C-1DA9-403D-8084-A209385AF31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Bahnschrift SemiBold" panose="020B0502040204020203" pitchFamily="34" charset="0"/>
            </a:rPr>
            <a:t>Status Divide</a:t>
          </a:r>
        </a:p>
      </dgm:t>
    </dgm:pt>
    <dgm:pt modelId="{70C67DED-E400-4B81-BDAE-0157696FBBB9}" type="parTrans" cxnId="{5E51DEAF-B400-4634-80BD-4753EA16D035}">
      <dgm:prSet>
        <dgm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2790174A-EE24-4199-A6AE-FA35149582C2}" type="sibTrans" cxnId="{5E51DEAF-B400-4634-80BD-4753EA16D035}">
      <dgm:prSet/>
      <dgm:spPr/>
      <dgm:t>
        <a:bodyPr/>
        <a:lstStyle/>
        <a:p>
          <a:endParaRPr lang="en-US"/>
        </a:p>
      </dgm:t>
    </dgm:pt>
    <dgm:pt modelId="{0E693175-E738-4701-A3C4-1A228B8E58D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Bahnschrift SemiBold" panose="020B0502040204020203" pitchFamily="34" charset="0"/>
            </a:rPr>
            <a:t>Gender Relations</a:t>
          </a:r>
        </a:p>
      </dgm:t>
    </dgm:pt>
    <dgm:pt modelId="{505186C4-E60D-4669-9607-62BFEC7FEC00}" type="parTrans" cxnId="{E2497F39-18F0-4490-BF58-60F56FDEE1BB}">
      <dgm:prSet>
        <dgm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9AD22D99-E390-4CBA-97CB-FCBD936E427F}" type="sibTrans" cxnId="{E2497F39-18F0-4490-BF58-60F56FDEE1BB}">
      <dgm:prSet/>
      <dgm:spPr/>
      <dgm:t>
        <a:bodyPr/>
        <a:lstStyle/>
        <a:p>
          <a:endParaRPr lang="en-US"/>
        </a:p>
      </dgm:t>
    </dgm:pt>
    <dgm:pt modelId="{C6CC2BAD-8C7B-414A-9B10-8C27CABA200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Bahnschrift SemiBold" panose="020B0502040204020203" pitchFamily="34" charset="0"/>
            </a:rPr>
            <a:t>Self Consciousness</a:t>
          </a:r>
        </a:p>
      </dgm:t>
    </dgm:pt>
    <dgm:pt modelId="{BE27C9D5-82D4-4C6F-9322-CD8A8C485230}" type="parTrans" cxnId="{7CA388AE-8C76-4E71-AB6B-E27134CD1DBC}">
      <dgm:prSet>
        <dgm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A6F3C458-0906-404A-B02E-043A4D6E4916}" type="sibTrans" cxnId="{7CA388AE-8C76-4E71-AB6B-E27134CD1DBC}">
      <dgm:prSet/>
      <dgm:spPr/>
      <dgm:t>
        <a:bodyPr/>
        <a:lstStyle/>
        <a:p>
          <a:endParaRPr lang="en-US"/>
        </a:p>
      </dgm:t>
    </dgm:pt>
    <dgm:pt modelId="{9B4E49A4-AB0A-4CBF-97E5-1D494C9396B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Bahnschrift SemiBold" panose="020B0502040204020203" pitchFamily="34" charset="0"/>
            </a:rPr>
            <a:t>Social Snobbery</a:t>
          </a:r>
        </a:p>
      </dgm:t>
    </dgm:pt>
    <dgm:pt modelId="{12139A3D-F2ED-480B-AC55-7E881F85A832}" type="parTrans" cxnId="{391ADA32-C5A2-4C1E-83EF-2FA0670AF2EF}">
      <dgm:prSet>
        <dgm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12842B5B-06AF-4B1E-B29B-27572CF6DB50}" type="sibTrans" cxnId="{391ADA32-C5A2-4C1E-83EF-2FA0670AF2EF}">
      <dgm:prSet/>
      <dgm:spPr/>
      <dgm:t>
        <a:bodyPr/>
        <a:lstStyle/>
        <a:p>
          <a:endParaRPr lang="en-US"/>
        </a:p>
      </dgm:t>
    </dgm:pt>
    <dgm:pt modelId="{D67E5671-09A9-410A-AB5B-46D7DF7D7FC3}" type="pres">
      <dgm:prSet presAssocID="{4F6682CA-A687-43A5-BE43-0270392291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9A7B5E-9F69-454C-8223-B31FA7485E1C}" type="pres">
      <dgm:prSet presAssocID="{510D3EBC-0F51-4965-B13F-29C4DC9FDF19}" presName="centerShape" presStyleLbl="node0" presStyleIdx="0" presStyleCnt="1" custScaleX="178246" custScaleY="78500" custLinFactNeighborX="-10023" custLinFactNeighborY="5776"/>
      <dgm:spPr>
        <a:prstGeom prst="flowChartAlternateProcess">
          <a:avLst/>
        </a:prstGeom>
      </dgm:spPr>
    </dgm:pt>
    <dgm:pt modelId="{13728508-0254-4A32-8FD3-B52BAAD499DA}" type="pres">
      <dgm:prSet presAssocID="{70C67DED-E400-4B81-BDAE-0157696FBBB9}" presName="Name9" presStyleLbl="parChTrans1D2" presStyleIdx="0" presStyleCnt="4" custScaleX="2000000" custScaleY="60089"/>
      <dgm:spPr>
        <a:prstGeom prst="flowChartAlternateProcess">
          <a:avLst/>
        </a:prstGeom>
      </dgm:spPr>
    </dgm:pt>
    <dgm:pt modelId="{9DBFDDCA-C043-4897-B130-CC2350CED6C6}" type="pres">
      <dgm:prSet presAssocID="{70C67DED-E400-4B81-BDAE-0157696FBBB9}" presName="connTx" presStyleLbl="parChTrans1D2" presStyleIdx="0" presStyleCnt="4"/>
      <dgm:spPr/>
    </dgm:pt>
    <dgm:pt modelId="{958750BA-A9D1-4841-84DA-8FAC2BE608C7}" type="pres">
      <dgm:prSet presAssocID="{A606E11C-1DA9-403D-8084-A209385AF318}" presName="node" presStyleLbl="node1" presStyleIdx="0" presStyleCnt="4" custScaleX="254295" custScaleY="64115" custRadScaleRad="65391" custRadScaleInc="-34817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6390BF3-239E-4553-B03C-55C027F59A42}" type="pres">
      <dgm:prSet presAssocID="{505186C4-E60D-4669-9607-62BFEC7FEC00}" presName="Name9" presStyleLbl="parChTrans1D2" presStyleIdx="1" presStyleCnt="4" custScaleX="2000000" custScaleY="60089"/>
      <dgm:spPr>
        <a:prstGeom prst="flowChartAlternateProcess">
          <a:avLst/>
        </a:prstGeom>
      </dgm:spPr>
    </dgm:pt>
    <dgm:pt modelId="{86A4D8C3-82DE-493A-9C77-CE4DE59EAAB9}" type="pres">
      <dgm:prSet presAssocID="{505186C4-E60D-4669-9607-62BFEC7FEC00}" presName="connTx" presStyleLbl="parChTrans1D2" presStyleIdx="1" presStyleCnt="4"/>
      <dgm:spPr/>
    </dgm:pt>
    <dgm:pt modelId="{9CAA2C8D-0693-46B9-9D78-709AC29CCB0D}" type="pres">
      <dgm:prSet presAssocID="{0E693175-E738-4701-A3C4-1A228B8E58D6}" presName="node" presStyleLbl="node1" presStyleIdx="1" presStyleCnt="4" custScaleX="188939" custScaleY="75266" custRadScaleRad="139434" custRadScaleInc="926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BD55E0E-545A-4497-B53D-F465E928F381}" type="pres">
      <dgm:prSet presAssocID="{BE27C9D5-82D4-4C6F-9322-CD8A8C485230}" presName="Name9" presStyleLbl="parChTrans1D2" presStyleIdx="2" presStyleCnt="4" custScaleX="2000000" custScaleY="60089"/>
      <dgm:spPr>
        <a:prstGeom prst="flowChartAlternateProcess">
          <a:avLst/>
        </a:prstGeom>
      </dgm:spPr>
    </dgm:pt>
    <dgm:pt modelId="{0B442C41-B76D-4C9E-AB2C-53F47640384E}" type="pres">
      <dgm:prSet presAssocID="{BE27C9D5-82D4-4C6F-9322-CD8A8C485230}" presName="connTx" presStyleLbl="parChTrans1D2" presStyleIdx="2" presStyleCnt="4"/>
      <dgm:spPr/>
    </dgm:pt>
    <dgm:pt modelId="{C24F0469-8289-4E50-AC38-9E68F0B62A24}" type="pres">
      <dgm:prSet presAssocID="{C6CC2BAD-8C7B-414A-9B10-8C27CABA200D}" presName="node" presStyleLbl="node1" presStyleIdx="2" presStyleCnt="4" custScaleX="229110" custScaleY="88452" custRadScaleRad="96677" custRadScaleInc="2477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099B1716-84CA-4878-8C28-256BA2E509BE}" type="pres">
      <dgm:prSet presAssocID="{12139A3D-F2ED-480B-AC55-7E881F85A832}" presName="Name9" presStyleLbl="parChTrans1D2" presStyleIdx="3" presStyleCnt="4" custScaleX="2000000" custScaleY="60089"/>
      <dgm:spPr>
        <a:prstGeom prst="flowChartAlternateProcess">
          <a:avLst/>
        </a:prstGeom>
      </dgm:spPr>
    </dgm:pt>
    <dgm:pt modelId="{F5DA0FBB-EB32-4116-9951-3DEBA27CD87A}" type="pres">
      <dgm:prSet presAssocID="{12139A3D-F2ED-480B-AC55-7E881F85A832}" presName="connTx" presStyleLbl="parChTrans1D2" presStyleIdx="3" presStyleCnt="4"/>
      <dgm:spPr/>
    </dgm:pt>
    <dgm:pt modelId="{8CCB988F-1721-4930-8E42-58E39F5DE09B}" type="pres">
      <dgm:prSet presAssocID="{9B4E49A4-AB0A-4CBF-97E5-1D494C9396BF}" presName="node" presStyleLbl="node1" presStyleIdx="3" presStyleCnt="4" custScaleX="162617" custScaleY="77949" custRadScaleRad="194425" custRadScaleInc="-1164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DFC4602-A0AC-4DDA-AA41-7DCC1751250F}" type="presOf" srcId="{BE27C9D5-82D4-4C6F-9322-CD8A8C485230}" destId="{0B442C41-B76D-4C9E-AB2C-53F47640384E}" srcOrd="1" destOrd="0" presId="urn:microsoft.com/office/officeart/2005/8/layout/radial1"/>
    <dgm:cxn modelId="{717F270C-A043-462B-BDFA-E3F0C239702D}" srcId="{4F6682CA-A687-43A5-BE43-027039229187}" destId="{510D3EBC-0F51-4965-B13F-29C4DC9FDF19}" srcOrd="0" destOrd="0" parTransId="{475912F6-E625-49D2-B3ED-CCCE6992A534}" sibTransId="{60E0A5C2-1106-4DE8-977E-A85A631581FD}"/>
    <dgm:cxn modelId="{2199BB14-55DA-4883-9F61-25C8D8CDA495}" type="presOf" srcId="{12139A3D-F2ED-480B-AC55-7E881F85A832}" destId="{099B1716-84CA-4878-8C28-256BA2E509BE}" srcOrd="0" destOrd="0" presId="urn:microsoft.com/office/officeart/2005/8/layout/radial1"/>
    <dgm:cxn modelId="{53386122-1382-4B45-8AFF-DDD69BDD0CF5}" type="presOf" srcId="{70C67DED-E400-4B81-BDAE-0157696FBBB9}" destId="{13728508-0254-4A32-8FD3-B52BAAD499DA}" srcOrd="0" destOrd="0" presId="urn:microsoft.com/office/officeart/2005/8/layout/radial1"/>
    <dgm:cxn modelId="{7C4D7E22-65BD-4668-B851-2C7CE1A8BBD2}" type="presOf" srcId="{12139A3D-F2ED-480B-AC55-7E881F85A832}" destId="{F5DA0FBB-EB32-4116-9951-3DEBA27CD87A}" srcOrd="1" destOrd="0" presId="urn:microsoft.com/office/officeart/2005/8/layout/radial1"/>
    <dgm:cxn modelId="{1B729B26-CE00-46CD-AD6C-8A62FF1FDBE8}" type="presOf" srcId="{505186C4-E60D-4669-9607-62BFEC7FEC00}" destId="{86A4D8C3-82DE-493A-9C77-CE4DE59EAAB9}" srcOrd="1" destOrd="0" presId="urn:microsoft.com/office/officeart/2005/8/layout/radial1"/>
    <dgm:cxn modelId="{A5EF3431-0A46-4532-B285-77ABF25A2208}" type="presOf" srcId="{510D3EBC-0F51-4965-B13F-29C4DC9FDF19}" destId="{209A7B5E-9F69-454C-8223-B31FA7485E1C}" srcOrd="0" destOrd="0" presId="urn:microsoft.com/office/officeart/2005/8/layout/radial1"/>
    <dgm:cxn modelId="{6D5B3532-4DB9-4590-9F2A-CB1E1EA6F598}" type="presOf" srcId="{9B4E49A4-AB0A-4CBF-97E5-1D494C9396BF}" destId="{8CCB988F-1721-4930-8E42-58E39F5DE09B}" srcOrd="0" destOrd="0" presId="urn:microsoft.com/office/officeart/2005/8/layout/radial1"/>
    <dgm:cxn modelId="{391ADA32-C5A2-4C1E-83EF-2FA0670AF2EF}" srcId="{510D3EBC-0F51-4965-B13F-29C4DC9FDF19}" destId="{9B4E49A4-AB0A-4CBF-97E5-1D494C9396BF}" srcOrd="3" destOrd="0" parTransId="{12139A3D-F2ED-480B-AC55-7E881F85A832}" sibTransId="{12842B5B-06AF-4B1E-B29B-27572CF6DB50}"/>
    <dgm:cxn modelId="{E0E6DD35-3CBF-4B41-BD89-052089D8AD68}" type="presOf" srcId="{BE27C9D5-82D4-4C6F-9322-CD8A8C485230}" destId="{9BD55E0E-545A-4497-B53D-F465E928F381}" srcOrd="0" destOrd="0" presId="urn:microsoft.com/office/officeart/2005/8/layout/radial1"/>
    <dgm:cxn modelId="{E2497F39-18F0-4490-BF58-60F56FDEE1BB}" srcId="{510D3EBC-0F51-4965-B13F-29C4DC9FDF19}" destId="{0E693175-E738-4701-A3C4-1A228B8E58D6}" srcOrd="1" destOrd="0" parTransId="{505186C4-E60D-4669-9607-62BFEC7FEC00}" sibTransId="{9AD22D99-E390-4CBA-97CB-FCBD936E427F}"/>
    <dgm:cxn modelId="{E4626B40-801A-4371-95BB-7226D378DFAF}" type="presOf" srcId="{70C67DED-E400-4B81-BDAE-0157696FBBB9}" destId="{9DBFDDCA-C043-4897-B130-CC2350CED6C6}" srcOrd="1" destOrd="0" presId="urn:microsoft.com/office/officeart/2005/8/layout/radial1"/>
    <dgm:cxn modelId="{BE271645-AF3E-4247-A99C-50BE47DF2E86}" type="presOf" srcId="{4F6682CA-A687-43A5-BE43-027039229187}" destId="{D67E5671-09A9-410A-AB5B-46D7DF7D7FC3}" srcOrd="0" destOrd="0" presId="urn:microsoft.com/office/officeart/2005/8/layout/radial1"/>
    <dgm:cxn modelId="{BBB2C26E-6353-43C5-BCCD-1365A56A9CFE}" type="presOf" srcId="{0E693175-E738-4701-A3C4-1A228B8E58D6}" destId="{9CAA2C8D-0693-46B9-9D78-709AC29CCB0D}" srcOrd="0" destOrd="0" presId="urn:microsoft.com/office/officeart/2005/8/layout/radial1"/>
    <dgm:cxn modelId="{7E56C372-4F6F-4A33-BF83-DDD7235AAB53}" type="presOf" srcId="{A606E11C-1DA9-403D-8084-A209385AF318}" destId="{958750BA-A9D1-4841-84DA-8FAC2BE608C7}" srcOrd="0" destOrd="0" presId="urn:microsoft.com/office/officeart/2005/8/layout/radial1"/>
    <dgm:cxn modelId="{C421A081-F94E-496F-A04E-43CE71129AB4}" type="presOf" srcId="{505186C4-E60D-4669-9607-62BFEC7FEC00}" destId="{76390BF3-239E-4553-B03C-55C027F59A42}" srcOrd="0" destOrd="0" presId="urn:microsoft.com/office/officeart/2005/8/layout/radial1"/>
    <dgm:cxn modelId="{7CA388AE-8C76-4E71-AB6B-E27134CD1DBC}" srcId="{510D3EBC-0F51-4965-B13F-29C4DC9FDF19}" destId="{C6CC2BAD-8C7B-414A-9B10-8C27CABA200D}" srcOrd="2" destOrd="0" parTransId="{BE27C9D5-82D4-4C6F-9322-CD8A8C485230}" sibTransId="{A6F3C458-0906-404A-B02E-043A4D6E4916}"/>
    <dgm:cxn modelId="{5E51DEAF-B400-4634-80BD-4753EA16D035}" srcId="{510D3EBC-0F51-4965-B13F-29C4DC9FDF19}" destId="{A606E11C-1DA9-403D-8084-A209385AF318}" srcOrd="0" destOrd="0" parTransId="{70C67DED-E400-4B81-BDAE-0157696FBBB9}" sibTransId="{2790174A-EE24-4199-A6AE-FA35149582C2}"/>
    <dgm:cxn modelId="{97D610DD-2F41-4462-9022-28D8CF38821D}" type="presOf" srcId="{C6CC2BAD-8C7B-414A-9B10-8C27CABA200D}" destId="{C24F0469-8289-4E50-AC38-9E68F0B62A24}" srcOrd="0" destOrd="0" presId="urn:microsoft.com/office/officeart/2005/8/layout/radial1"/>
    <dgm:cxn modelId="{280B1D35-207B-4A5E-A05D-06D2B36A15EC}" type="presParOf" srcId="{D67E5671-09A9-410A-AB5B-46D7DF7D7FC3}" destId="{209A7B5E-9F69-454C-8223-B31FA7485E1C}" srcOrd="0" destOrd="0" presId="urn:microsoft.com/office/officeart/2005/8/layout/radial1"/>
    <dgm:cxn modelId="{34F03A67-533A-4347-A8D9-21BA74F31DC3}" type="presParOf" srcId="{D67E5671-09A9-410A-AB5B-46D7DF7D7FC3}" destId="{13728508-0254-4A32-8FD3-B52BAAD499DA}" srcOrd="1" destOrd="0" presId="urn:microsoft.com/office/officeart/2005/8/layout/radial1"/>
    <dgm:cxn modelId="{97A2D13C-92EF-4825-8217-C6346D07148E}" type="presParOf" srcId="{13728508-0254-4A32-8FD3-B52BAAD499DA}" destId="{9DBFDDCA-C043-4897-B130-CC2350CED6C6}" srcOrd="0" destOrd="0" presId="urn:microsoft.com/office/officeart/2005/8/layout/radial1"/>
    <dgm:cxn modelId="{B95A175E-3CAA-4E4B-8962-87E683094AC4}" type="presParOf" srcId="{D67E5671-09A9-410A-AB5B-46D7DF7D7FC3}" destId="{958750BA-A9D1-4841-84DA-8FAC2BE608C7}" srcOrd="2" destOrd="0" presId="urn:microsoft.com/office/officeart/2005/8/layout/radial1"/>
    <dgm:cxn modelId="{C101D617-1A49-4FDB-A304-67BBA4A586D8}" type="presParOf" srcId="{D67E5671-09A9-410A-AB5B-46D7DF7D7FC3}" destId="{76390BF3-239E-4553-B03C-55C027F59A42}" srcOrd="3" destOrd="0" presId="urn:microsoft.com/office/officeart/2005/8/layout/radial1"/>
    <dgm:cxn modelId="{AFECEB4B-CBE8-4B9F-8E4E-281B2A417E12}" type="presParOf" srcId="{76390BF3-239E-4553-B03C-55C027F59A42}" destId="{86A4D8C3-82DE-493A-9C77-CE4DE59EAAB9}" srcOrd="0" destOrd="0" presId="urn:microsoft.com/office/officeart/2005/8/layout/radial1"/>
    <dgm:cxn modelId="{C5E91A0C-A8FF-4571-A3FC-5BEBA257107D}" type="presParOf" srcId="{D67E5671-09A9-410A-AB5B-46D7DF7D7FC3}" destId="{9CAA2C8D-0693-46B9-9D78-709AC29CCB0D}" srcOrd="4" destOrd="0" presId="urn:microsoft.com/office/officeart/2005/8/layout/radial1"/>
    <dgm:cxn modelId="{29AEDF97-64AA-41C6-9F7D-0A9284DEA2F0}" type="presParOf" srcId="{D67E5671-09A9-410A-AB5B-46D7DF7D7FC3}" destId="{9BD55E0E-545A-4497-B53D-F465E928F381}" srcOrd="5" destOrd="0" presId="urn:microsoft.com/office/officeart/2005/8/layout/radial1"/>
    <dgm:cxn modelId="{C8F1985B-076C-4C13-8294-5B9C2DDB0C7D}" type="presParOf" srcId="{9BD55E0E-545A-4497-B53D-F465E928F381}" destId="{0B442C41-B76D-4C9E-AB2C-53F47640384E}" srcOrd="0" destOrd="0" presId="urn:microsoft.com/office/officeart/2005/8/layout/radial1"/>
    <dgm:cxn modelId="{9E36D062-C48F-49E9-95BB-4892D68600C3}" type="presParOf" srcId="{D67E5671-09A9-410A-AB5B-46D7DF7D7FC3}" destId="{C24F0469-8289-4E50-AC38-9E68F0B62A24}" srcOrd="6" destOrd="0" presId="urn:microsoft.com/office/officeart/2005/8/layout/radial1"/>
    <dgm:cxn modelId="{FFADF205-8B54-49EA-A428-B5B526EAA5BF}" type="presParOf" srcId="{D67E5671-09A9-410A-AB5B-46D7DF7D7FC3}" destId="{099B1716-84CA-4878-8C28-256BA2E509BE}" srcOrd="7" destOrd="0" presId="urn:microsoft.com/office/officeart/2005/8/layout/radial1"/>
    <dgm:cxn modelId="{D9C19744-F778-4A09-BCE8-F7901C1AFBB3}" type="presParOf" srcId="{099B1716-84CA-4878-8C28-256BA2E509BE}" destId="{F5DA0FBB-EB32-4116-9951-3DEBA27CD87A}" srcOrd="0" destOrd="0" presId="urn:microsoft.com/office/officeart/2005/8/layout/radial1"/>
    <dgm:cxn modelId="{3FE835AE-05F8-4256-9323-172EBB0F9A41}" type="presParOf" srcId="{D67E5671-09A9-410A-AB5B-46D7DF7D7FC3}" destId="{8CCB988F-1721-4930-8E42-58E39F5DE09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8D953A-D0D0-4B6B-9559-978259C6CC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28FB8-E065-447E-872A-5EB59122CDE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Freddy’s mother</a:t>
          </a:r>
        </a:p>
      </dgm:t>
    </dgm:pt>
    <dgm:pt modelId="{CC72E055-C812-440D-9627-C6EEF43DA898}" type="parTrans" cxnId="{77E098B9-842E-4D94-9490-380508F38970}">
      <dgm:prSet/>
      <dgm:spPr/>
      <dgm:t>
        <a:bodyPr/>
        <a:lstStyle/>
        <a:p>
          <a:endParaRPr lang="en-US"/>
        </a:p>
      </dgm:t>
    </dgm:pt>
    <dgm:pt modelId="{ECB84F49-490C-449F-972B-43AEE2DA9CE6}" type="sibTrans" cxnId="{77E098B9-842E-4D94-9490-380508F38970}">
      <dgm:prSet/>
      <dgm:spPr/>
      <dgm:t>
        <a:bodyPr/>
        <a:lstStyle/>
        <a:p>
          <a:endParaRPr lang="en-US"/>
        </a:p>
      </dgm:t>
    </dgm:pt>
    <dgm:pt modelId="{7F0AB10E-EE9E-4B10-A352-C30189518DF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Upper middle class</a:t>
          </a:r>
        </a:p>
      </dgm:t>
    </dgm:pt>
    <dgm:pt modelId="{4BC1F4D2-B2F5-43FD-B155-231E47221495}" type="parTrans" cxnId="{E675260B-1802-4221-91C3-555EF10F283F}">
      <dgm:prSet/>
      <dgm:spPr/>
      <dgm:t>
        <a:bodyPr/>
        <a:lstStyle/>
        <a:p>
          <a:endParaRPr lang="en-US"/>
        </a:p>
      </dgm:t>
    </dgm:pt>
    <dgm:pt modelId="{05704591-E69F-4237-BF9A-6ADED577A0F4}" type="sibTrans" cxnId="{E675260B-1802-4221-91C3-555EF10F283F}">
      <dgm:prSet/>
      <dgm:spPr/>
      <dgm:t>
        <a:bodyPr/>
        <a:lstStyle/>
        <a:p>
          <a:endParaRPr lang="en-US"/>
        </a:p>
      </dgm:t>
    </dgm:pt>
    <dgm:pt modelId="{D4AEB935-1CD3-47EE-9D4D-3F1ECE994E2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Means the same things as Clara but in a more polite way</a:t>
          </a:r>
        </a:p>
      </dgm:t>
    </dgm:pt>
    <dgm:pt modelId="{2FDDEA79-7B1F-451B-B290-C7199C5CEBCE}" type="parTrans" cxnId="{79F02E56-92F0-4AFF-89E4-18AEB54571F7}">
      <dgm:prSet/>
      <dgm:spPr/>
      <dgm:t>
        <a:bodyPr/>
        <a:lstStyle/>
        <a:p>
          <a:endParaRPr lang="en-US"/>
        </a:p>
      </dgm:t>
    </dgm:pt>
    <dgm:pt modelId="{CB5BD5B1-0A6E-46BC-ACC5-486F6F4E4803}" type="sibTrans" cxnId="{79F02E56-92F0-4AFF-89E4-18AEB54571F7}">
      <dgm:prSet/>
      <dgm:spPr/>
      <dgm:t>
        <a:bodyPr/>
        <a:lstStyle/>
        <a:p>
          <a:endParaRPr lang="en-US"/>
        </a:p>
      </dgm:t>
    </dgm:pt>
    <dgm:pt modelId="{0F17ACE6-FC80-4D23-AA17-413E45636AD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Treats Freddy like a child</a:t>
          </a:r>
        </a:p>
      </dgm:t>
    </dgm:pt>
    <dgm:pt modelId="{DB37B907-0E0F-48FC-8CCE-144FE6B1D320}" type="parTrans" cxnId="{D7AA52A8-CD96-4024-8A74-89F29569648F}">
      <dgm:prSet/>
      <dgm:spPr/>
      <dgm:t>
        <a:bodyPr/>
        <a:lstStyle/>
        <a:p>
          <a:endParaRPr lang="en-US"/>
        </a:p>
      </dgm:t>
    </dgm:pt>
    <dgm:pt modelId="{499ADED0-20B6-4D9A-8C89-F7F10770EE89}" type="sibTrans" cxnId="{D7AA52A8-CD96-4024-8A74-89F29569648F}">
      <dgm:prSet/>
      <dgm:spPr/>
      <dgm:t>
        <a:bodyPr/>
        <a:lstStyle/>
        <a:p>
          <a:endParaRPr lang="en-US"/>
        </a:p>
      </dgm:t>
    </dgm:pt>
    <dgm:pt modelId="{561BC65A-44D1-4052-B3AF-87BD7021DB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Gives ”too much”-</a:t>
          </a:r>
          <a:r>
            <a:rPr lang="en-US" sz="2400" b="1">
              <a:latin typeface="Bahnschrift SemiBold" panose="020B0502040204020203" pitchFamily="34" charset="0"/>
            </a:rPr>
            <a:t>wants to keep up appearances</a:t>
          </a:r>
          <a:endParaRPr lang="en-US" sz="2400">
            <a:latin typeface="Bahnschrift SemiBold" panose="020B0502040204020203" pitchFamily="34" charset="0"/>
          </a:endParaRPr>
        </a:p>
      </dgm:t>
    </dgm:pt>
    <dgm:pt modelId="{159CA30D-E496-43D1-B1FF-BAA8A3F52CB2}" type="parTrans" cxnId="{DF19EE10-FAF9-4F49-8E83-5EFE8D820649}">
      <dgm:prSet/>
      <dgm:spPr/>
      <dgm:t>
        <a:bodyPr/>
        <a:lstStyle/>
        <a:p>
          <a:endParaRPr lang="en-US"/>
        </a:p>
      </dgm:t>
    </dgm:pt>
    <dgm:pt modelId="{61194272-9C40-481E-8434-A8E940E4AD89}" type="sibTrans" cxnId="{DF19EE10-FAF9-4F49-8E83-5EFE8D820649}">
      <dgm:prSet/>
      <dgm:spPr/>
      <dgm:t>
        <a:bodyPr/>
        <a:lstStyle/>
        <a:p>
          <a:endParaRPr lang="en-US"/>
        </a:p>
      </dgm:t>
    </dgm:pt>
    <dgm:pt modelId="{551E770B-C52C-4667-964A-EC2760427BB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>
              <a:latin typeface="Bahnschrift SemiBold" panose="020B0502040204020203" pitchFamily="34" charset="0"/>
            </a:rPr>
            <a:t>Bored and ashamed of her daughter&amp;amp;apos;s reactions</a:t>
          </a:r>
        </a:p>
      </dgm:t>
    </dgm:pt>
    <dgm:pt modelId="{0E33F0FC-BC54-46FC-83F8-80DBEEE8891A}" type="parTrans" cxnId="{967CAD1F-19A7-49C1-9018-56D8C0A7A826}">
      <dgm:prSet/>
      <dgm:spPr/>
      <dgm:t>
        <a:bodyPr/>
        <a:lstStyle/>
        <a:p>
          <a:endParaRPr lang="en-US"/>
        </a:p>
      </dgm:t>
    </dgm:pt>
    <dgm:pt modelId="{A86D609E-EACA-4774-907C-EF19B646B6CF}" type="sibTrans" cxnId="{967CAD1F-19A7-49C1-9018-56D8C0A7A826}">
      <dgm:prSet/>
      <dgm:spPr/>
      <dgm:t>
        <a:bodyPr/>
        <a:lstStyle/>
        <a:p>
          <a:endParaRPr lang="en-US"/>
        </a:p>
      </dgm:t>
    </dgm:pt>
    <dgm:pt modelId="{EEDBA7B8-2B3B-4C53-97DA-F2E3E622F4E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IN" sz="2400">
              <a:latin typeface="Bahnschrift SemiBold" panose="020B0502040204020203" pitchFamily="34" charset="0"/>
            </a:rPr>
            <a:t>Her hopes shattered when her son marries Eliza, the poor flower girl.</a:t>
          </a:r>
          <a:endParaRPr lang="en-US" sz="2400">
            <a:latin typeface="Bahnschrift SemiBold" panose="020B0502040204020203" pitchFamily="34" charset="0"/>
          </a:endParaRPr>
        </a:p>
      </dgm:t>
    </dgm:pt>
    <dgm:pt modelId="{1722356E-A683-479D-A142-67878FC93253}" type="parTrans" cxnId="{548421B9-DCB4-4D9E-8C98-72F4FB51E901}">
      <dgm:prSet/>
      <dgm:spPr/>
      <dgm:t>
        <a:bodyPr/>
        <a:lstStyle/>
        <a:p>
          <a:endParaRPr lang="en-US"/>
        </a:p>
      </dgm:t>
    </dgm:pt>
    <dgm:pt modelId="{BA30823A-3932-45B6-B0EB-FCB3388D0EA7}" type="sibTrans" cxnId="{548421B9-DCB4-4D9E-8C98-72F4FB51E901}">
      <dgm:prSet/>
      <dgm:spPr/>
      <dgm:t>
        <a:bodyPr/>
        <a:lstStyle/>
        <a:p>
          <a:endParaRPr lang="en-US"/>
        </a:p>
      </dgm:t>
    </dgm:pt>
    <dgm:pt modelId="{538A621C-BDD5-45E3-8379-7A96E2EE807B}" type="pres">
      <dgm:prSet presAssocID="{048D953A-D0D0-4B6B-9559-978259C6CCF2}" presName="Name0" presStyleCnt="0">
        <dgm:presLayoutVars>
          <dgm:dir/>
          <dgm:animLvl val="lvl"/>
          <dgm:resizeHandles val="exact"/>
        </dgm:presLayoutVars>
      </dgm:prSet>
      <dgm:spPr/>
    </dgm:pt>
    <dgm:pt modelId="{A7CE41F8-F418-4520-819E-100F4A3F87BF}" type="pres">
      <dgm:prSet presAssocID="{BD528FB8-E065-447E-872A-5EB59122CDEC}" presName="linNode" presStyleCnt="0"/>
      <dgm:spPr/>
    </dgm:pt>
    <dgm:pt modelId="{5ECCB556-9809-4DE3-931B-F5176440FDFE}" type="pres">
      <dgm:prSet presAssocID="{BD528FB8-E065-447E-872A-5EB59122CDEC}" presName="parentText" presStyleLbl="node1" presStyleIdx="0" presStyleCnt="7" custScaleX="191748">
        <dgm:presLayoutVars>
          <dgm:chMax val="1"/>
          <dgm:bulletEnabled val="1"/>
        </dgm:presLayoutVars>
      </dgm:prSet>
      <dgm:spPr/>
    </dgm:pt>
    <dgm:pt modelId="{147FDDC2-5C77-4087-8FCD-8CD4417BE526}" type="pres">
      <dgm:prSet presAssocID="{ECB84F49-490C-449F-972B-43AEE2DA9CE6}" presName="sp" presStyleCnt="0"/>
      <dgm:spPr/>
    </dgm:pt>
    <dgm:pt modelId="{1EA6F8EA-AA7A-4A3E-B762-96271A4C2CD0}" type="pres">
      <dgm:prSet presAssocID="{7F0AB10E-EE9E-4B10-A352-C30189518DF7}" presName="linNode" presStyleCnt="0"/>
      <dgm:spPr/>
    </dgm:pt>
    <dgm:pt modelId="{FBBFE477-46CA-470F-A5F6-82E11233FB4E}" type="pres">
      <dgm:prSet presAssocID="{7F0AB10E-EE9E-4B10-A352-C30189518DF7}" presName="parentText" presStyleLbl="node1" presStyleIdx="1" presStyleCnt="7" custScaleX="191748">
        <dgm:presLayoutVars>
          <dgm:chMax val="1"/>
          <dgm:bulletEnabled val="1"/>
        </dgm:presLayoutVars>
      </dgm:prSet>
      <dgm:spPr/>
    </dgm:pt>
    <dgm:pt modelId="{41E63AFD-FE62-41FD-B7A4-3517157C3DD5}" type="pres">
      <dgm:prSet presAssocID="{05704591-E69F-4237-BF9A-6ADED577A0F4}" presName="sp" presStyleCnt="0"/>
      <dgm:spPr/>
    </dgm:pt>
    <dgm:pt modelId="{F257ABE4-75F3-48BF-BA47-B2E71E71E10A}" type="pres">
      <dgm:prSet presAssocID="{D4AEB935-1CD3-47EE-9D4D-3F1ECE994E2E}" presName="linNode" presStyleCnt="0"/>
      <dgm:spPr/>
    </dgm:pt>
    <dgm:pt modelId="{A52E2C61-FF9B-4ED3-AE68-578FB20C8A60}" type="pres">
      <dgm:prSet presAssocID="{D4AEB935-1CD3-47EE-9D4D-3F1ECE994E2E}" presName="parentText" presStyleLbl="node1" presStyleIdx="2" presStyleCnt="7" custScaleX="191748">
        <dgm:presLayoutVars>
          <dgm:chMax val="1"/>
          <dgm:bulletEnabled val="1"/>
        </dgm:presLayoutVars>
      </dgm:prSet>
      <dgm:spPr/>
    </dgm:pt>
    <dgm:pt modelId="{3EFD9E81-6EB9-4121-BC7A-1B4C7082B05D}" type="pres">
      <dgm:prSet presAssocID="{CB5BD5B1-0A6E-46BC-ACC5-486F6F4E4803}" presName="sp" presStyleCnt="0"/>
      <dgm:spPr/>
    </dgm:pt>
    <dgm:pt modelId="{305741E5-28D1-4221-B5D9-2FB912BE0044}" type="pres">
      <dgm:prSet presAssocID="{0F17ACE6-FC80-4D23-AA17-413E45636ADF}" presName="linNode" presStyleCnt="0"/>
      <dgm:spPr/>
    </dgm:pt>
    <dgm:pt modelId="{DAA598C5-F2FE-4344-8B4A-D69F1FACFB9F}" type="pres">
      <dgm:prSet presAssocID="{0F17ACE6-FC80-4D23-AA17-413E45636ADF}" presName="parentText" presStyleLbl="node1" presStyleIdx="3" presStyleCnt="7" custScaleX="191748">
        <dgm:presLayoutVars>
          <dgm:chMax val="1"/>
          <dgm:bulletEnabled val="1"/>
        </dgm:presLayoutVars>
      </dgm:prSet>
      <dgm:spPr/>
    </dgm:pt>
    <dgm:pt modelId="{03B5AF1F-F029-4B15-9324-4882146CAD40}" type="pres">
      <dgm:prSet presAssocID="{499ADED0-20B6-4D9A-8C89-F7F10770EE89}" presName="sp" presStyleCnt="0"/>
      <dgm:spPr/>
    </dgm:pt>
    <dgm:pt modelId="{F9DDF08F-56C6-4D70-9B36-0C79572E9B66}" type="pres">
      <dgm:prSet presAssocID="{561BC65A-44D1-4052-B3AF-87BD7021DB0B}" presName="linNode" presStyleCnt="0"/>
      <dgm:spPr/>
    </dgm:pt>
    <dgm:pt modelId="{872EDC4D-8D0F-496B-92DF-A69CC274419B}" type="pres">
      <dgm:prSet presAssocID="{561BC65A-44D1-4052-B3AF-87BD7021DB0B}" presName="parentText" presStyleLbl="node1" presStyleIdx="4" presStyleCnt="7" custScaleX="191748">
        <dgm:presLayoutVars>
          <dgm:chMax val="1"/>
          <dgm:bulletEnabled val="1"/>
        </dgm:presLayoutVars>
      </dgm:prSet>
      <dgm:spPr/>
    </dgm:pt>
    <dgm:pt modelId="{E3674215-87D1-4000-A007-46EEAE914208}" type="pres">
      <dgm:prSet presAssocID="{61194272-9C40-481E-8434-A8E940E4AD89}" presName="sp" presStyleCnt="0"/>
      <dgm:spPr/>
    </dgm:pt>
    <dgm:pt modelId="{D035F776-6ED2-4326-9204-F0DA0662E7E6}" type="pres">
      <dgm:prSet presAssocID="{551E770B-C52C-4667-964A-EC2760427BB6}" presName="linNode" presStyleCnt="0"/>
      <dgm:spPr/>
    </dgm:pt>
    <dgm:pt modelId="{50C96EEB-FB30-407E-8627-8F9FD0BC8CA1}" type="pres">
      <dgm:prSet presAssocID="{551E770B-C52C-4667-964A-EC2760427BB6}" presName="parentText" presStyleLbl="node1" presStyleIdx="5" presStyleCnt="7" custScaleX="191748">
        <dgm:presLayoutVars>
          <dgm:chMax val="1"/>
          <dgm:bulletEnabled val="1"/>
        </dgm:presLayoutVars>
      </dgm:prSet>
      <dgm:spPr/>
    </dgm:pt>
    <dgm:pt modelId="{D0C93726-50BB-4769-AF3F-49E8329CFEE7}" type="pres">
      <dgm:prSet presAssocID="{A86D609E-EACA-4774-907C-EF19B646B6CF}" presName="sp" presStyleCnt="0"/>
      <dgm:spPr/>
    </dgm:pt>
    <dgm:pt modelId="{4F667B7A-9E95-4337-ADB1-7A2233F600E4}" type="pres">
      <dgm:prSet presAssocID="{EEDBA7B8-2B3B-4C53-97DA-F2E3E622F4E5}" presName="linNode" presStyleCnt="0"/>
      <dgm:spPr/>
    </dgm:pt>
    <dgm:pt modelId="{E7751476-DFED-4754-AFDB-17DFE1100D82}" type="pres">
      <dgm:prSet presAssocID="{EEDBA7B8-2B3B-4C53-97DA-F2E3E622F4E5}" presName="parentText" presStyleLbl="node1" presStyleIdx="6" presStyleCnt="7" custScaleX="191748">
        <dgm:presLayoutVars>
          <dgm:chMax val="1"/>
          <dgm:bulletEnabled val="1"/>
        </dgm:presLayoutVars>
      </dgm:prSet>
      <dgm:spPr/>
    </dgm:pt>
  </dgm:ptLst>
  <dgm:cxnLst>
    <dgm:cxn modelId="{E675260B-1802-4221-91C3-555EF10F283F}" srcId="{048D953A-D0D0-4B6B-9559-978259C6CCF2}" destId="{7F0AB10E-EE9E-4B10-A352-C30189518DF7}" srcOrd="1" destOrd="0" parTransId="{4BC1F4D2-B2F5-43FD-B155-231E47221495}" sibTransId="{05704591-E69F-4237-BF9A-6ADED577A0F4}"/>
    <dgm:cxn modelId="{DF19EE10-FAF9-4F49-8E83-5EFE8D820649}" srcId="{048D953A-D0D0-4B6B-9559-978259C6CCF2}" destId="{561BC65A-44D1-4052-B3AF-87BD7021DB0B}" srcOrd="4" destOrd="0" parTransId="{159CA30D-E496-43D1-B1FF-BAA8A3F52CB2}" sibTransId="{61194272-9C40-481E-8434-A8E940E4AD89}"/>
    <dgm:cxn modelId="{3126A811-86E9-46C8-8E6B-5D8BF5A05F6B}" type="presOf" srcId="{D4AEB935-1CD3-47EE-9D4D-3F1ECE994E2E}" destId="{A52E2C61-FF9B-4ED3-AE68-578FB20C8A60}" srcOrd="0" destOrd="0" presId="urn:microsoft.com/office/officeart/2005/8/layout/vList5"/>
    <dgm:cxn modelId="{967CAD1F-19A7-49C1-9018-56D8C0A7A826}" srcId="{048D953A-D0D0-4B6B-9559-978259C6CCF2}" destId="{551E770B-C52C-4667-964A-EC2760427BB6}" srcOrd="5" destOrd="0" parTransId="{0E33F0FC-BC54-46FC-83F8-80DBEEE8891A}" sibTransId="{A86D609E-EACA-4774-907C-EF19B646B6CF}"/>
    <dgm:cxn modelId="{B9EE2B2F-3CEE-4025-B7F2-23553B2AFFB3}" type="presOf" srcId="{BD528FB8-E065-447E-872A-5EB59122CDEC}" destId="{5ECCB556-9809-4DE3-931B-F5176440FDFE}" srcOrd="0" destOrd="0" presId="urn:microsoft.com/office/officeart/2005/8/layout/vList5"/>
    <dgm:cxn modelId="{38F3EB33-5E47-4A9D-BE2E-642BA3C00045}" type="presOf" srcId="{048D953A-D0D0-4B6B-9559-978259C6CCF2}" destId="{538A621C-BDD5-45E3-8379-7A96E2EE807B}" srcOrd="0" destOrd="0" presId="urn:microsoft.com/office/officeart/2005/8/layout/vList5"/>
    <dgm:cxn modelId="{D8D7A853-585C-400E-9491-1CF74C0EBAF0}" type="presOf" srcId="{551E770B-C52C-4667-964A-EC2760427BB6}" destId="{50C96EEB-FB30-407E-8627-8F9FD0BC8CA1}" srcOrd="0" destOrd="0" presId="urn:microsoft.com/office/officeart/2005/8/layout/vList5"/>
    <dgm:cxn modelId="{79F02E56-92F0-4AFF-89E4-18AEB54571F7}" srcId="{048D953A-D0D0-4B6B-9559-978259C6CCF2}" destId="{D4AEB935-1CD3-47EE-9D4D-3F1ECE994E2E}" srcOrd="2" destOrd="0" parTransId="{2FDDEA79-7B1F-451B-B290-C7199C5CEBCE}" sibTransId="{CB5BD5B1-0A6E-46BC-ACC5-486F6F4E4803}"/>
    <dgm:cxn modelId="{ACE08A8B-896B-4B1E-AF22-FF39FFEC4DF9}" type="presOf" srcId="{561BC65A-44D1-4052-B3AF-87BD7021DB0B}" destId="{872EDC4D-8D0F-496B-92DF-A69CC274419B}" srcOrd="0" destOrd="0" presId="urn:microsoft.com/office/officeart/2005/8/layout/vList5"/>
    <dgm:cxn modelId="{D7AA52A8-CD96-4024-8A74-89F29569648F}" srcId="{048D953A-D0D0-4B6B-9559-978259C6CCF2}" destId="{0F17ACE6-FC80-4D23-AA17-413E45636ADF}" srcOrd="3" destOrd="0" parTransId="{DB37B907-0E0F-48FC-8CCE-144FE6B1D320}" sibTransId="{499ADED0-20B6-4D9A-8C89-F7F10770EE89}"/>
    <dgm:cxn modelId="{716237AB-C073-4DD6-A8FE-E63F21B07C87}" type="presOf" srcId="{0F17ACE6-FC80-4D23-AA17-413E45636ADF}" destId="{DAA598C5-F2FE-4344-8B4A-D69F1FACFB9F}" srcOrd="0" destOrd="0" presId="urn:microsoft.com/office/officeart/2005/8/layout/vList5"/>
    <dgm:cxn modelId="{548421B9-DCB4-4D9E-8C98-72F4FB51E901}" srcId="{048D953A-D0D0-4B6B-9559-978259C6CCF2}" destId="{EEDBA7B8-2B3B-4C53-97DA-F2E3E622F4E5}" srcOrd="6" destOrd="0" parTransId="{1722356E-A683-479D-A142-67878FC93253}" sibTransId="{BA30823A-3932-45B6-B0EB-FCB3388D0EA7}"/>
    <dgm:cxn modelId="{77E098B9-842E-4D94-9490-380508F38970}" srcId="{048D953A-D0D0-4B6B-9559-978259C6CCF2}" destId="{BD528FB8-E065-447E-872A-5EB59122CDEC}" srcOrd="0" destOrd="0" parTransId="{CC72E055-C812-440D-9627-C6EEF43DA898}" sibTransId="{ECB84F49-490C-449F-972B-43AEE2DA9CE6}"/>
    <dgm:cxn modelId="{AFD864BC-403A-4AE4-B560-9A7579BD8C00}" type="presOf" srcId="{EEDBA7B8-2B3B-4C53-97DA-F2E3E622F4E5}" destId="{E7751476-DFED-4754-AFDB-17DFE1100D82}" srcOrd="0" destOrd="0" presId="urn:microsoft.com/office/officeart/2005/8/layout/vList5"/>
    <dgm:cxn modelId="{4AB156DC-9221-41A0-A16E-8AE3849F4B4B}" type="presOf" srcId="{7F0AB10E-EE9E-4B10-A352-C30189518DF7}" destId="{FBBFE477-46CA-470F-A5F6-82E11233FB4E}" srcOrd="0" destOrd="0" presId="urn:microsoft.com/office/officeart/2005/8/layout/vList5"/>
    <dgm:cxn modelId="{73D9A93F-4541-414C-88C2-1C63009F6582}" type="presParOf" srcId="{538A621C-BDD5-45E3-8379-7A96E2EE807B}" destId="{A7CE41F8-F418-4520-819E-100F4A3F87BF}" srcOrd="0" destOrd="0" presId="urn:microsoft.com/office/officeart/2005/8/layout/vList5"/>
    <dgm:cxn modelId="{C79AE288-EB75-4838-9736-AFEF532D4963}" type="presParOf" srcId="{A7CE41F8-F418-4520-819E-100F4A3F87BF}" destId="{5ECCB556-9809-4DE3-931B-F5176440FDFE}" srcOrd="0" destOrd="0" presId="urn:microsoft.com/office/officeart/2005/8/layout/vList5"/>
    <dgm:cxn modelId="{AF827F3B-8D19-4E16-A15D-F13C51AE247A}" type="presParOf" srcId="{538A621C-BDD5-45E3-8379-7A96E2EE807B}" destId="{147FDDC2-5C77-4087-8FCD-8CD4417BE526}" srcOrd="1" destOrd="0" presId="urn:microsoft.com/office/officeart/2005/8/layout/vList5"/>
    <dgm:cxn modelId="{DEA2B75C-BEF0-4230-8CCD-8101F69BFBA0}" type="presParOf" srcId="{538A621C-BDD5-45E3-8379-7A96E2EE807B}" destId="{1EA6F8EA-AA7A-4A3E-B762-96271A4C2CD0}" srcOrd="2" destOrd="0" presId="urn:microsoft.com/office/officeart/2005/8/layout/vList5"/>
    <dgm:cxn modelId="{4320E4B4-EA4B-4B4B-9D4F-22180134F23B}" type="presParOf" srcId="{1EA6F8EA-AA7A-4A3E-B762-96271A4C2CD0}" destId="{FBBFE477-46CA-470F-A5F6-82E11233FB4E}" srcOrd="0" destOrd="0" presId="urn:microsoft.com/office/officeart/2005/8/layout/vList5"/>
    <dgm:cxn modelId="{DAEA87D2-A4C9-4622-B274-93D5906A3E04}" type="presParOf" srcId="{538A621C-BDD5-45E3-8379-7A96E2EE807B}" destId="{41E63AFD-FE62-41FD-B7A4-3517157C3DD5}" srcOrd="3" destOrd="0" presId="urn:microsoft.com/office/officeart/2005/8/layout/vList5"/>
    <dgm:cxn modelId="{9FE5D56D-F324-4D42-A3C8-BCB3E4740D93}" type="presParOf" srcId="{538A621C-BDD5-45E3-8379-7A96E2EE807B}" destId="{F257ABE4-75F3-48BF-BA47-B2E71E71E10A}" srcOrd="4" destOrd="0" presId="urn:microsoft.com/office/officeart/2005/8/layout/vList5"/>
    <dgm:cxn modelId="{F4CCD5AD-5740-4320-A546-FF975C38B9F2}" type="presParOf" srcId="{F257ABE4-75F3-48BF-BA47-B2E71E71E10A}" destId="{A52E2C61-FF9B-4ED3-AE68-578FB20C8A60}" srcOrd="0" destOrd="0" presId="urn:microsoft.com/office/officeart/2005/8/layout/vList5"/>
    <dgm:cxn modelId="{F208B451-36E9-4F00-B441-488A3CAD41F0}" type="presParOf" srcId="{538A621C-BDD5-45E3-8379-7A96E2EE807B}" destId="{3EFD9E81-6EB9-4121-BC7A-1B4C7082B05D}" srcOrd="5" destOrd="0" presId="urn:microsoft.com/office/officeart/2005/8/layout/vList5"/>
    <dgm:cxn modelId="{168BBA85-DF5A-4F23-9575-9EFA5526C6DC}" type="presParOf" srcId="{538A621C-BDD5-45E3-8379-7A96E2EE807B}" destId="{305741E5-28D1-4221-B5D9-2FB912BE0044}" srcOrd="6" destOrd="0" presId="urn:microsoft.com/office/officeart/2005/8/layout/vList5"/>
    <dgm:cxn modelId="{314F996F-977F-4A60-904A-CA9024BB0C40}" type="presParOf" srcId="{305741E5-28D1-4221-B5D9-2FB912BE0044}" destId="{DAA598C5-F2FE-4344-8B4A-D69F1FACFB9F}" srcOrd="0" destOrd="0" presId="urn:microsoft.com/office/officeart/2005/8/layout/vList5"/>
    <dgm:cxn modelId="{FC9CCBED-4A8A-4C82-9A4A-48E62AE971FD}" type="presParOf" srcId="{538A621C-BDD5-45E3-8379-7A96E2EE807B}" destId="{03B5AF1F-F029-4B15-9324-4882146CAD40}" srcOrd="7" destOrd="0" presId="urn:microsoft.com/office/officeart/2005/8/layout/vList5"/>
    <dgm:cxn modelId="{3B608B3D-DD98-4BC0-9628-F34AE080632E}" type="presParOf" srcId="{538A621C-BDD5-45E3-8379-7A96E2EE807B}" destId="{F9DDF08F-56C6-4D70-9B36-0C79572E9B66}" srcOrd="8" destOrd="0" presId="urn:microsoft.com/office/officeart/2005/8/layout/vList5"/>
    <dgm:cxn modelId="{D2A3460E-2775-4F46-A70F-78A9227B7C72}" type="presParOf" srcId="{F9DDF08F-56C6-4D70-9B36-0C79572E9B66}" destId="{872EDC4D-8D0F-496B-92DF-A69CC274419B}" srcOrd="0" destOrd="0" presId="urn:microsoft.com/office/officeart/2005/8/layout/vList5"/>
    <dgm:cxn modelId="{E59930CD-FA19-4966-A672-9AF536B203A4}" type="presParOf" srcId="{538A621C-BDD5-45E3-8379-7A96E2EE807B}" destId="{E3674215-87D1-4000-A007-46EEAE914208}" srcOrd="9" destOrd="0" presId="urn:microsoft.com/office/officeart/2005/8/layout/vList5"/>
    <dgm:cxn modelId="{4DD322C4-42E4-4833-9D83-2704B147C5C9}" type="presParOf" srcId="{538A621C-BDD5-45E3-8379-7A96E2EE807B}" destId="{D035F776-6ED2-4326-9204-F0DA0662E7E6}" srcOrd="10" destOrd="0" presId="urn:microsoft.com/office/officeart/2005/8/layout/vList5"/>
    <dgm:cxn modelId="{45AD9098-74EE-41C6-B88E-8287EB1179FE}" type="presParOf" srcId="{D035F776-6ED2-4326-9204-F0DA0662E7E6}" destId="{50C96EEB-FB30-407E-8627-8F9FD0BC8CA1}" srcOrd="0" destOrd="0" presId="urn:microsoft.com/office/officeart/2005/8/layout/vList5"/>
    <dgm:cxn modelId="{588B5D45-82C2-43A2-927A-CABE5DFA5CE3}" type="presParOf" srcId="{538A621C-BDD5-45E3-8379-7A96E2EE807B}" destId="{D0C93726-50BB-4769-AF3F-49E8329CFEE7}" srcOrd="11" destOrd="0" presId="urn:microsoft.com/office/officeart/2005/8/layout/vList5"/>
    <dgm:cxn modelId="{97AB44FA-F340-4240-B7D6-601013AD1424}" type="presParOf" srcId="{538A621C-BDD5-45E3-8379-7A96E2EE807B}" destId="{4F667B7A-9E95-4337-ADB1-7A2233F600E4}" srcOrd="12" destOrd="0" presId="urn:microsoft.com/office/officeart/2005/8/layout/vList5"/>
    <dgm:cxn modelId="{2DD9A2DC-AF1D-405F-AFB3-D1D16368C473}" type="presParOf" srcId="{4F667B7A-9E95-4337-ADB1-7A2233F600E4}" destId="{E7751476-DFED-4754-AFDB-17DFE1100D8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98211E-5F50-4E49-8587-2BA9D7A812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9E2F6-D333-4A23-8535-26F5F4A8A3C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>
              <a:latin typeface="Bahnschrift SemiBold" panose="020B0502040204020203" pitchFamily="34" charset="0"/>
            </a:rPr>
            <a:t>• Old student of Higgins → teaches English now</a:t>
          </a:r>
        </a:p>
      </dgm:t>
    </dgm:pt>
    <dgm:pt modelId="{3A1B890F-260D-4727-B353-852E587E5CA1}" type="parTrans" cxnId="{18796725-72A4-46BD-9913-B60D0152D54D}">
      <dgm:prSet/>
      <dgm:spPr/>
      <dgm:t>
        <a:bodyPr/>
        <a:lstStyle/>
        <a:p>
          <a:endParaRPr lang="en-US"/>
        </a:p>
      </dgm:t>
    </dgm:pt>
    <dgm:pt modelId="{570AFC92-AAC2-44AC-AB82-23FBE3ACA450}" type="sibTrans" cxnId="{18796725-72A4-46BD-9913-B60D0152D54D}">
      <dgm:prSet/>
      <dgm:spPr/>
      <dgm:t>
        <a:bodyPr/>
        <a:lstStyle/>
        <a:p>
          <a:endParaRPr lang="en-US"/>
        </a:p>
      </dgm:t>
    </dgm:pt>
    <dgm:pt modelId="{C9118D8B-B222-4D50-BEE0-6FB1981DBAE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>
              <a:latin typeface="Bahnschrift SemiBold" panose="020B0502040204020203" pitchFamily="34" charset="0"/>
            </a:rPr>
            <a:t>• Is ask by the ambassador&amp;amp;apos;s wife to find out more about Eliza</a:t>
          </a:r>
        </a:p>
      </dgm:t>
    </dgm:pt>
    <dgm:pt modelId="{F76F1F78-564A-4C80-B7C1-5BEF67BC7907}" type="parTrans" cxnId="{92FCE356-9D2E-4212-ADC1-BD574F87696B}">
      <dgm:prSet/>
      <dgm:spPr/>
      <dgm:t>
        <a:bodyPr/>
        <a:lstStyle/>
        <a:p>
          <a:endParaRPr lang="en-US"/>
        </a:p>
      </dgm:t>
    </dgm:pt>
    <dgm:pt modelId="{376D53AC-05A3-4A12-BF2C-3832E1B3C307}" type="sibTrans" cxnId="{92FCE356-9D2E-4212-ADC1-BD574F87696B}">
      <dgm:prSet/>
      <dgm:spPr/>
      <dgm:t>
        <a:bodyPr/>
        <a:lstStyle/>
        <a:p>
          <a:endParaRPr lang="en-US"/>
        </a:p>
      </dgm:t>
    </dgm:pt>
    <dgm:pt modelId="{F5E535F7-DD02-4E31-A49D-6EEE995EE6C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>
              <a:latin typeface="Bahnschrift SemiBold" panose="020B0502040204020203" pitchFamily="34" charset="0"/>
            </a:rPr>
            <a:t>• Thinks Eliza is a foreigner because of her perfect accent</a:t>
          </a:r>
        </a:p>
      </dgm:t>
    </dgm:pt>
    <dgm:pt modelId="{AC399D6A-2B67-4F05-81B4-2E31D3EBD910}" type="parTrans" cxnId="{81799DAB-AF36-4995-A9B9-D65DCF263B5D}">
      <dgm:prSet/>
      <dgm:spPr/>
      <dgm:t>
        <a:bodyPr/>
        <a:lstStyle/>
        <a:p>
          <a:endParaRPr lang="en-US"/>
        </a:p>
      </dgm:t>
    </dgm:pt>
    <dgm:pt modelId="{9380CAC9-79C3-459F-AF93-A8C3414910ED}" type="sibTrans" cxnId="{81799DAB-AF36-4995-A9B9-D65DCF263B5D}">
      <dgm:prSet/>
      <dgm:spPr/>
      <dgm:t>
        <a:bodyPr/>
        <a:lstStyle/>
        <a:p>
          <a:endParaRPr lang="en-US"/>
        </a:p>
      </dgm:t>
    </dgm:pt>
    <dgm:pt modelId="{E58B325A-F9A8-4CEA-8F4B-BED4CAC5E01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>
              <a:latin typeface="Bahnschrift SemiBold" panose="020B0502040204020203" pitchFamily="34" charset="0"/>
            </a:rPr>
            <a:t>• Tells the ambassador&amp;amp;apos;s wife that Eliza is a hungerian princess</a:t>
          </a:r>
        </a:p>
      </dgm:t>
    </dgm:pt>
    <dgm:pt modelId="{8FB83474-E803-4DD4-861E-F71B9FD538DC}" type="parTrans" cxnId="{C3E1DDC5-1CE0-4446-9A3B-9F6D5CD6B6F7}">
      <dgm:prSet/>
      <dgm:spPr/>
      <dgm:t>
        <a:bodyPr/>
        <a:lstStyle/>
        <a:p>
          <a:endParaRPr lang="en-US"/>
        </a:p>
      </dgm:t>
    </dgm:pt>
    <dgm:pt modelId="{8B4C34F3-EE7E-428A-BC86-7D1898195AE7}" type="sibTrans" cxnId="{C3E1DDC5-1CE0-4446-9A3B-9F6D5CD6B6F7}">
      <dgm:prSet/>
      <dgm:spPr/>
      <dgm:t>
        <a:bodyPr/>
        <a:lstStyle/>
        <a:p>
          <a:endParaRPr lang="en-US"/>
        </a:p>
      </dgm:t>
    </dgm:pt>
    <dgm:pt modelId="{4391A363-BF5F-4A85-B996-1371F128480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>
              <a:latin typeface="Bahnschrift SemiBold" panose="020B0502040204020203" pitchFamily="34" charset="0"/>
            </a:rPr>
            <a:t>• Is chocked when Higgins that Eliza comes from the London gutter</a:t>
          </a:r>
        </a:p>
      </dgm:t>
    </dgm:pt>
    <dgm:pt modelId="{814BCBFF-35CE-4736-BF1B-94190A0CA18E}" type="parTrans" cxnId="{530E4141-D330-44C2-B190-7825C5BDC8AB}">
      <dgm:prSet/>
      <dgm:spPr/>
      <dgm:t>
        <a:bodyPr/>
        <a:lstStyle/>
        <a:p>
          <a:endParaRPr lang="en-US"/>
        </a:p>
      </dgm:t>
    </dgm:pt>
    <dgm:pt modelId="{39955CBE-AF00-4FBB-B43E-86688D24D3EE}" type="sibTrans" cxnId="{530E4141-D330-44C2-B190-7825C5BDC8AB}">
      <dgm:prSet/>
      <dgm:spPr/>
      <dgm:t>
        <a:bodyPr/>
        <a:lstStyle/>
        <a:p>
          <a:endParaRPr lang="en-US"/>
        </a:p>
      </dgm:t>
    </dgm:pt>
    <dgm:pt modelId="{49C11F68-FD1B-4C81-8419-341CB83B838A}" type="pres">
      <dgm:prSet presAssocID="{5198211E-5F50-4E49-8587-2BA9D7A81253}" presName="Name0" presStyleCnt="0">
        <dgm:presLayoutVars>
          <dgm:dir/>
          <dgm:animLvl val="lvl"/>
          <dgm:resizeHandles val="exact"/>
        </dgm:presLayoutVars>
      </dgm:prSet>
      <dgm:spPr/>
    </dgm:pt>
    <dgm:pt modelId="{2CCF66BE-5EC3-4D53-9C9F-D73610F66111}" type="pres">
      <dgm:prSet presAssocID="{1779E2F6-D333-4A23-8535-26F5F4A8A3CE}" presName="linNode" presStyleCnt="0"/>
      <dgm:spPr/>
    </dgm:pt>
    <dgm:pt modelId="{898A47E8-8369-4D18-89C1-D9F3CB12386E}" type="pres">
      <dgm:prSet presAssocID="{1779E2F6-D333-4A23-8535-26F5F4A8A3CE}" presName="parentText" presStyleLbl="node1" presStyleIdx="0" presStyleCnt="5" custScaleX="223860" custScaleY="15563" custLinFactNeighborX="-1024" custLinFactNeighborY="-1092">
        <dgm:presLayoutVars>
          <dgm:chMax val="1"/>
          <dgm:bulletEnabled val="1"/>
        </dgm:presLayoutVars>
      </dgm:prSet>
      <dgm:spPr/>
    </dgm:pt>
    <dgm:pt modelId="{6E1F8541-61CE-4F3E-B970-4032049368A5}" type="pres">
      <dgm:prSet presAssocID="{570AFC92-AAC2-44AC-AB82-23FBE3ACA450}" presName="sp" presStyleCnt="0"/>
      <dgm:spPr/>
    </dgm:pt>
    <dgm:pt modelId="{086CF2E7-5F8F-44A2-8EDD-9B962FF2A833}" type="pres">
      <dgm:prSet presAssocID="{C9118D8B-B222-4D50-BEE0-6FB1981DBAE3}" presName="linNode" presStyleCnt="0"/>
      <dgm:spPr/>
    </dgm:pt>
    <dgm:pt modelId="{DABCC7F2-01F8-4310-B732-A1C6D0F47FCB}" type="pres">
      <dgm:prSet presAssocID="{C9118D8B-B222-4D50-BEE0-6FB1981DBAE3}" presName="parentText" presStyleLbl="node1" presStyleIdx="1" presStyleCnt="5" custScaleX="223860" custScaleY="15563" custLinFactNeighborX="-1024" custLinFactNeighborY="-1092">
        <dgm:presLayoutVars>
          <dgm:chMax val="1"/>
          <dgm:bulletEnabled val="1"/>
        </dgm:presLayoutVars>
      </dgm:prSet>
      <dgm:spPr/>
    </dgm:pt>
    <dgm:pt modelId="{B95ED19F-4AFA-4CB5-9254-746947A98D2F}" type="pres">
      <dgm:prSet presAssocID="{376D53AC-05A3-4A12-BF2C-3832E1B3C307}" presName="sp" presStyleCnt="0"/>
      <dgm:spPr/>
    </dgm:pt>
    <dgm:pt modelId="{5BAD61E1-5459-4AB9-8583-ED6605213E13}" type="pres">
      <dgm:prSet presAssocID="{F5E535F7-DD02-4E31-A49D-6EEE995EE6C3}" presName="linNode" presStyleCnt="0"/>
      <dgm:spPr/>
    </dgm:pt>
    <dgm:pt modelId="{C5B91410-450A-48B8-A3C3-B26046E301B2}" type="pres">
      <dgm:prSet presAssocID="{F5E535F7-DD02-4E31-A49D-6EEE995EE6C3}" presName="parentText" presStyleLbl="node1" presStyleIdx="2" presStyleCnt="5" custScaleX="223860" custScaleY="15563" custLinFactNeighborX="-1024" custLinFactNeighborY="-1092">
        <dgm:presLayoutVars>
          <dgm:chMax val="1"/>
          <dgm:bulletEnabled val="1"/>
        </dgm:presLayoutVars>
      </dgm:prSet>
      <dgm:spPr/>
    </dgm:pt>
    <dgm:pt modelId="{A1AAA3CE-B282-4DF0-89AB-C66527998CAF}" type="pres">
      <dgm:prSet presAssocID="{9380CAC9-79C3-459F-AF93-A8C3414910ED}" presName="sp" presStyleCnt="0"/>
      <dgm:spPr/>
    </dgm:pt>
    <dgm:pt modelId="{2C1A04CC-1C4B-4272-BF8D-DABCCFAC977E}" type="pres">
      <dgm:prSet presAssocID="{E58B325A-F9A8-4CEA-8F4B-BED4CAC5E019}" presName="linNode" presStyleCnt="0"/>
      <dgm:spPr/>
    </dgm:pt>
    <dgm:pt modelId="{2600244B-A8B4-4B86-AA45-642A4F392240}" type="pres">
      <dgm:prSet presAssocID="{E58B325A-F9A8-4CEA-8F4B-BED4CAC5E019}" presName="parentText" presStyleLbl="node1" presStyleIdx="3" presStyleCnt="5" custScaleX="223860" custScaleY="15563" custLinFactNeighborX="-1024" custLinFactNeighborY="-1092">
        <dgm:presLayoutVars>
          <dgm:chMax val="1"/>
          <dgm:bulletEnabled val="1"/>
        </dgm:presLayoutVars>
      </dgm:prSet>
      <dgm:spPr/>
    </dgm:pt>
    <dgm:pt modelId="{06E8C6DC-548B-4E21-8E97-A1F298159943}" type="pres">
      <dgm:prSet presAssocID="{8B4C34F3-EE7E-428A-BC86-7D1898195AE7}" presName="sp" presStyleCnt="0"/>
      <dgm:spPr/>
    </dgm:pt>
    <dgm:pt modelId="{37068DE6-63EA-4162-B5A0-16E9E41A9EF7}" type="pres">
      <dgm:prSet presAssocID="{4391A363-BF5F-4A85-B996-1371F1284800}" presName="linNode" presStyleCnt="0"/>
      <dgm:spPr/>
    </dgm:pt>
    <dgm:pt modelId="{59E89059-4CF6-44C4-BA60-67CAB2AD1A9F}" type="pres">
      <dgm:prSet presAssocID="{4391A363-BF5F-4A85-B996-1371F1284800}" presName="parentText" presStyleLbl="node1" presStyleIdx="4" presStyleCnt="5" custScaleX="223860" custScaleY="15563" custLinFactNeighborX="-1024" custLinFactNeighborY="-1092">
        <dgm:presLayoutVars>
          <dgm:chMax val="1"/>
          <dgm:bulletEnabled val="1"/>
        </dgm:presLayoutVars>
      </dgm:prSet>
      <dgm:spPr/>
    </dgm:pt>
  </dgm:ptLst>
  <dgm:cxnLst>
    <dgm:cxn modelId="{F73EB219-4A05-46B8-8DC7-D8D9E4607A51}" type="presOf" srcId="{E58B325A-F9A8-4CEA-8F4B-BED4CAC5E019}" destId="{2600244B-A8B4-4B86-AA45-642A4F392240}" srcOrd="0" destOrd="0" presId="urn:microsoft.com/office/officeart/2005/8/layout/vList5"/>
    <dgm:cxn modelId="{18796725-72A4-46BD-9913-B60D0152D54D}" srcId="{5198211E-5F50-4E49-8587-2BA9D7A81253}" destId="{1779E2F6-D333-4A23-8535-26F5F4A8A3CE}" srcOrd="0" destOrd="0" parTransId="{3A1B890F-260D-4727-B353-852E587E5CA1}" sibTransId="{570AFC92-AAC2-44AC-AB82-23FBE3ACA450}"/>
    <dgm:cxn modelId="{530E4141-D330-44C2-B190-7825C5BDC8AB}" srcId="{5198211E-5F50-4E49-8587-2BA9D7A81253}" destId="{4391A363-BF5F-4A85-B996-1371F1284800}" srcOrd="4" destOrd="0" parTransId="{814BCBFF-35CE-4736-BF1B-94190A0CA18E}" sibTransId="{39955CBE-AF00-4FBB-B43E-86688D24D3EE}"/>
    <dgm:cxn modelId="{D48C136F-C7C4-443E-9898-9E6D18494F55}" type="presOf" srcId="{4391A363-BF5F-4A85-B996-1371F1284800}" destId="{59E89059-4CF6-44C4-BA60-67CAB2AD1A9F}" srcOrd="0" destOrd="0" presId="urn:microsoft.com/office/officeart/2005/8/layout/vList5"/>
    <dgm:cxn modelId="{92FCE356-9D2E-4212-ADC1-BD574F87696B}" srcId="{5198211E-5F50-4E49-8587-2BA9D7A81253}" destId="{C9118D8B-B222-4D50-BEE0-6FB1981DBAE3}" srcOrd="1" destOrd="0" parTransId="{F76F1F78-564A-4C80-B7C1-5BEF67BC7907}" sibTransId="{376D53AC-05A3-4A12-BF2C-3832E1B3C307}"/>
    <dgm:cxn modelId="{D191B980-BD18-45DF-BF59-CF553D91B02B}" type="presOf" srcId="{F5E535F7-DD02-4E31-A49D-6EEE995EE6C3}" destId="{C5B91410-450A-48B8-A3C3-B26046E301B2}" srcOrd="0" destOrd="0" presId="urn:microsoft.com/office/officeart/2005/8/layout/vList5"/>
    <dgm:cxn modelId="{CE564F98-843F-4AA7-A1A9-2DA56859E512}" type="presOf" srcId="{C9118D8B-B222-4D50-BEE0-6FB1981DBAE3}" destId="{DABCC7F2-01F8-4310-B732-A1C6D0F47FCB}" srcOrd="0" destOrd="0" presId="urn:microsoft.com/office/officeart/2005/8/layout/vList5"/>
    <dgm:cxn modelId="{81799DAB-AF36-4995-A9B9-D65DCF263B5D}" srcId="{5198211E-5F50-4E49-8587-2BA9D7A81253}" destId="{F5E535F7-DD02-4E31-A49D-6EEE995EE6C3}" srcOrd="2" destOrd="0" parTransId="{AC399D6A-2B67-4F05-81B4-2E31D3EBD910}" sibTransId="{9380CAC9-79C3-459F-AF93-A8C3414910ED}"/>
    <dgm:cxn modelId="{E4ED59BD-36C6-4FDD-9F54-1FDAF44F7771}" type="presOf" srcId="{5198211E-5F50-4E49-8587-2BA9D7A81253}" destId="{49C11F68-FD1B-4C81-8419-341CB83B838A}" srcOrd="0" destOrd="0" presId="urn:microsoft.com/office/officeart/2005/8/layout/vList5"/>
    <dgm:cxn modelId="{C3E1DDC5-1CE0-4446-9A3B-9F6D5CD6B6F7}" srcId="{5198211E-5F50-4E49-8587-2BA9D7A81253}" destId="{E58B325A-F9A8-4CEA-8F4B-BED4CAC5E019}" srcOrd="3" destOrd="0" parTransId="{8FB83474-E803-4DD4-861E-F71B9FD538DC}" sibTransId="{8B4C34F3-EE7E-428A-BC86-7D1898195AE7}"/>
    <dgm:cxn modelId="{47A422D3-2735-4366-8CB7-775D0CC41FAB}" type="presOf" srcId="{1779E2F6-D333-4A23-8535-26F5F4A8A3CE}" destId="{898A47E8-8369-4D18-89C1-D9F3CB12386E}" srcOrd="0" destOrd="0" presId="urn:microsoft.com/office/officeart/2005/8/layout/vList5"/>
    <dgm:cxn modelId="{CF75614C-69ED-4418-96C2-D862C5BD806A}" type="presParOf" srcId="{49C11F68-FD1B-4C81-8419-341CB83B838A}" destId="{2CCF66BE-5EC3-4D53-9C9F-D73610F66111}" srcOrd="0" destOrd="0" presId="urn:microsoft.com/office/officeart/2005/8/layout/vList5"/>
    <dgm:cxn modelId="{E2049C05-C50D-4A11-B014-8570F317A554}" type="presParOf" srcId="{2CCF66BE-5EC3-4D53-9C9F-D73610F66111}" destId="{898A47E8-8369-4D18-89C1-D9F3CB12386E}" srcOrd="0" destOrd="0" presId="urn:microsoft.com/office/officeart/2005/8/layout/vList5"/>
    <dgm:cxn modelId="{418E51A6-43B7-4637-895E-348E79E09742}" type="presParOf" srcId="{49C11F68-FD1B-4C81-8419-341CB83B838A}" destId="{6E1F8541-61CE-4F3E-B970-4032049368A5}" srcOrd="1" destOrd="0" presId="urn:microsoft.com/office/officeart/2005/8/layout/vList5"/>
    <dgm:cxn modelId="{CA2919B5-7B2E-4BB9-9480-B5EB2E38A118}" type="presParOf" srcId="{49C11F68-FD1B-4C81-8419-341CB83B838A}" destId="{086CF2E7-5F8F-44A2-8EDD-9B962FF2A833}" srcOrd="2" destOrd="0" presId="urn:microsoft.com/office/officeart/2005/8/layout/vList5"/>
    <dgm:cxn modelId="{D3C7DFB6-37F4-470A-B3E4-BC41FB45F0E3}" type="presParOf" srcId="{086CF2E7-5F8F-44A2-8EDD-9B962FF2A833}" destId="{DABCC7F2-01F8-4310-B732-A1C6D0F47FCB}" srcOrd="0" destOrd="0" presId="urn:microsoft.com/office/officeart/2005/8/layout/vList5"/>
    <dgm:cxn modelId="{0665E99C-1501-4B18-A3E2-3915F4A8151A}" type="presParOf" srcId="{49C11F68-FD1B-4C81-8419-341CB83B838A}" destId="{B95ED19F-4AFA-4CB5-9254-746947A98D2F}" srcOrd="3" destOrd="0" presId="urn:microsoft.com/office/officeart/2005/8/layout/vList5"/>
    <dgm:cxn modelId="{650A4552-2DE8-4FC6-AC2B-6B482DF17F8E}" type="presParOf" srcId="{49C11F68-FD1B-4C81-8419-341CB83B838A}" destId="{5BAD61E1-5459-4AB9-8583-ED6605213E13}" srcOrd="4" destOrd="0" presId="urn:microsoft.com/office/officeart/2005/8/layout/vList5"/>
    <dgm:cxn modelId="{605E865F-39D0-4874-97A6-1126549748BF}" type="presParOf" srcId="{5BAD61E1-5459-4AB9-8583-ED6605213E13}" destId="{C5B91410-450A-48B8-A3C3-B26046E301B2}" srcOrd="0" destOrd="0" presId="urn:microsoft.com/office/officeart/2005/8/layout/vList5"/>
    <dgm:cxn modelId="{B245CCDA-8A15-4C74-B975-AECAC5FCC9AA}" type="presParOf" srcId="{49C11F68-FD1B-4C81-8419-341CB83B838A}" destId="{A1AAA3CE-B282-4DF0-89AB-C66527998CAF}" srcOrd="5" destOrd="0" presId="urn:microsoft.com/office/officeart/2005/8/layout/vList5"/>
    <dgm:cxn modelId="{5686785C-ED2A-4B18-A250-97243C317840}" type="presParOf" srcId="{49C11F68-FD1B-4C81-8419-341CB83B838A}" destId="{2C1A04CC-1C4B-4272-BF8D-DABCCFAC977E}" srcOrd="6" destOrd="0" presId="urn:microsoft.com/office/officeart/2005/8/layout/vList5"/>
    <dgm:cxn modelId="{2A34363A-6C75-42BD-BC13-0CA6E57E91C5}" type="presParOf" srcId="{2C1A04CC-1C4B-4272-BF8D-DABCCFAC977E}" destId="{2600244B-A8B4-4B86-AA45-642A4F392240}" srcOrd="0" destOrd="0" presId="urn:microsoft.com/office/officeart/2005/8/layout/vList5"/>
    <dgm:cxn modelId="{90825C33-524C-47E7-983D-3DAC02F6BE3C}" type="presParOf" srcId="{49C11F68-FD1B-4C81-8419-341CB83B838A}" destId="{06E8C6DC-548B-4E21-8E97-A1F298159943}" srcOrd="7" destOrd="0" presId="urn:microsoft.com/office/officeart/2005/8/layout/vList5"/>
    <dgm:cxn modelId="{BCE3A5EE-EC96-452F-8727-9B8A30531943}" type="presParOf" srcId="{49C11F68-FD1B-4C81-8419-341CB83B838A}" destId="{37068DE6-63EA-4162-B5A0-16E9E41A9EF7}" srcOrd="8" destOrd="0" presId="urn:microsoft.com/office/officeart/2005/8/layout/vList5"/>
    <dgm:cxn modelId="{E7A7A2FC-131B-42B7-B3F9-4D2DD3A83833}" type="presParOf" srcId="{37068DE6-63EA-4162-B5A0-16E9E41A9EF7}" destId="{59E89059-4CF6-44C4-BA60-67CAB2AD1A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A7A9B-B19F-49FE-BCAA-D387B321DF90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BE467AC-5FFF-4750-B9C6-9B966343AF51}">
      <dgm:prSet phldrT="[Text]" custT="1"/>
      <dgm:spPr/>
      <dgm:t>
        <a:bodyPr/>
        <a:lstStyle/>
        <a:p>
          <a:r>
            <a:rPr lang="en-US" sz="4800" b="0" dirty="0">
              <a:solidFill>
                <a:schemeClr val="bg1"/>
              </a:solidFill>
              <a:latin typeface="Bahnschrift SemiBold" panose="020B0502040204020203" pitchFamily="34" charset="0"/>
            </a:rPr>
            <a:t>Role</a:t>
          </a:r>
        </a:p>
      </dgm:t>
    </dgm:pt>
    <dgm:pt modelId="{6CDCEA9A-0ECE-44BB-87A1-E9DF54B997D9}" type="parTrans" cxnId="{5080A943-39F3-45A0-B99C-87A04B58230D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E7A51C05-60CB-43F3-A435-9642E56FDD16}" type="sibTrans" cxnId="{5080A943-39F3-45A0-B99C-87A04B58230D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069F9475-CA55-41F8-9303-B91E278CB579}">
      <dgm:prSet phldrT="[Text]" custT="1"/>
      <dgm:spPr/>
      <dgm:t>
        <a:bodyPr/>
        <a:lstStyle/>
        <a:p>
          <a:r>
            <a:rPr lang="en-US" sz="4400" b="0" dirty="0">
              <a:solidFill>
                <a:schemeClr val="bg1"/>
              </a:solidFill>
              <a:latin typeface="Bahnschrift SemiBold" panose="020B0502040204020203" pitchFamily="34" charset="0"/>
            </a:rPr>
            <a:t>Significance</a:t>
          </a:r>
        </a:p>
      </dgm:t>
    </dgm:pt>
    <dgm:pt modelId="{9ADF7850-02AA-4984-A40E-13CF4EA65329}" type="parTrans" cxnId="{33E0F425-8BD5-4AFC-B23F-70607021D827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5600EF3C-AC92-4BEC-904A-09BAE46015B0}" type="sibTrans" cxnId="{33E0F425-8BD5-4AFC-B23F-70607021D827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7EAA0405-096D-4D45-A442-53C33278CEBB}">
      <dgm:prSet phldrT="[Text]" custT="1"/>
      <dgm:spPr/>
      <dgm:t>
        <a:bodyPr/>
        <a:lstStyle/>
        <a:p>
          <a:r>
            <a:rPr lang="en-US" sz="4400" b="0" dirty="0">
              <a:solidFill>
                <a:schemeClr val="bg1"/>
              </a:solidFill>
              <a:latin typeface="Bahnschrift SemiBold" panose="020B0502040204020203" pitchFamily="34" charset="0"/>
            </a:rPr>
            <a:t>Conflict</a:t>
          </a:r>
        </a:p>
      </dgm:t>
    </dgm:pt>
    <dgm:pt modelId="{6867C220-E225-4BC4-92E4-218089006393}" type="parTrans" cxnId="{1493AB4B-0A26-42DF-8C17-73958D46B0BC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42E99A9B-41F0-451D-A772-E9D0F3BFA3F3}" type="sibTrans" cxnId="{1493AB4B-0A26-42DF-8C17-73958D46B0BC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34A03C09-8FDC-4059-9ABD-765EF8DD7383}">
      <dgm:prSet phldrT="[Text]" custT="1"/>
      <dgm:spPr/>
      <dgm:t>
        <a:bodyPr/>
        <a:lstStyle/>
        <a:p>
          <a:r>
            <a:rPr lang="en-US" sz="4400" b="0" dirty="0">
              <a:solidFill>
                <a:schemeClr val="bg1"/>
              </a:solidFill>
              <a:latin typeface="Bahnschrift SemiBold" panose="020B0502040204020203" pitchFamily="34" charset="0"/>
            </a:rPr>
            <a:t>Relationship</a:t>
          </a:r>
        </a:p>
      </dgm:t>
    </dgm:pt>
    <dgm:pt modelId="{8DF230BB-6864-4346-9B6B-88684C147A4D}" type="parTrans" cxnId="{8C8A5E36-C3F1-435F-8205-DE65346D2DFA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E2B78136-28FD-48C8-8366-7403D75EE244}" type="sibTrans" cxnId="{8C8A5E36-C3F1-435F-8205-DE65346D2DFA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76849876-A876-43D4-84D0-1350024B3797}">
      <dgm:prSet custT="1"/>
      <dgm:spPr/>
      <dgm:t>
        <a:bodyPr/>
        <a:lstStyle/>
        <a:p>
          <a:pPr rtl="0"/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" panose="020B0502040204020203" pitchFamily="34" charset="0"/>
              <a:ea typeface="MS Gothic" charset="-128"/>
              <a:cs typeface="Arial Unicode MS" charset="0"/>
            </a:rPr>
            <a:t>Protagonist, poor flower girl who wishes to be rich and happy</a:t>
          </a:r>
          <a:endParaRPr lang="en-US" sz="1800" b="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E3DFAE6B-51C2-4DDB-91C3-27A42D77F348}" type="parTrans" cxnId="{D744F22D-EE1E-4805-B4F6-9C212AD4C26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AFE6AE47-80E1-45A8-B2EB-2E284D8C2E6F}" type="sibTrans" cxnId="{D744F22D-EE1E-4805-B4F6-9C212AD4C26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AFE76F2E-A9F3-4DD6-AD19-C0A3FAD55BD8}">
      <dgm:prSet custT="1"/>
      <dgm:spPr/>
      <dgm:t>
        <a:bodyPr/>
        <a:lstStyle/>
        <a:p>
          <a:pPr rtl="0"/>
          <a:r>
            <a:rPr lang="en-US" sz="1800" b="0" i="0" u="none" baseline="0" dirty="0">
              <a:solidFill>
                <a:schemeClr val="bg1"/>
              </a:solidFill>
              <a:latin typeface="Bahnschrift SemiBold" panose="020B0502040204020203" pitchFamily="34" charset="0"/>
            </a:rPr>
            <a:t>Daughter of Alfred, experiment subject to Higgins and Pickering, possibly means more to Higgins</a:t>
          </a:r>
          <a:endParaRPr lang="en-US" sz="1800" b="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FEB17CA8-2781-44F1-BD7C-652B63F58616}" type="parTrans" cxnId="{B395FFFF-52EA-4AF5-88A1-6CEBD4FC1022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6DF890F8-C82C-4B57-ADCE-38EBFE67D76A}" type="sibTrans" cxnId="{B395FFFF-52EA-4AF5-88A1-6CEBD4FC1022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3837A5A6-A565-4581-92C7-A5B6C1F622F6}">
      <dgm:prSet custT="1"/>
      <dgm:spPr/>
      <dgm:t>
        <a:bodyPr/>
        <a:lstStyle/>
        <a:p>
          <a:pPr rtl="0"/>
          <a:r>
            <a:rPr lang="en-US" sz="1800" b="0" i="0" u="none" baseline="0" dirty="0">
              <a:solidFill>
                <a:schemeClr val="bg1"/>
              </a:solidFill>
              <a:latin typeface="Bahnschrift SemiBold" panose="020B0502040204020203" pitchFamily="34" charset="0"/>
            </a:rPr>
            <a:t>Cannot change her inner characteristics to suit the newly changed outer appearance. Argues with Higgins on this subject</a:t>
          </a:r>
          <a:endParaRPr lang="en-US" sz="1800" b="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E596A3B8-4FAC-40A4-AE97-F95804490546}" type="parTrans" cxnId="{7719D43E-1BC0-4741-BD00-803E8BABD6E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46C76945-356F-43FE-B421-D7F54C5C1BB2}" type="sibTrans" cxnId="{7719D43E-1BC0-4741-BD00-803E8BABD6E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19E97217-C29E-4406-812C-BD56FA8C509D}">
      <dgm:prSet custT="1"/>
      <dgm:spPr/>
      <dgm:t>
        <a:bodyPr/>
        <a:lstStyle/>
        <a:p>
          <a:pPr rtl="0"/>
          <a:r>
            <a:rPr lang="en-US" sz="1800" b="0" i="0" u="none" baseline="0" dirty="0">
              <a:solidFill>
                <a:schemeClr val="bg1"/>
              </a:solidFill>
              <a:latin typeface="Bahnschrift SemiBold" panose="020B0502040204020203" pitchFamily="34" charset="0"/>
            </a:rPr>
            <a:t>Is able to stay true to herself and to not conform to please society.</a:t>
          </a:r>
          <a:endParaRPr lang="en-US" sz="1800" b="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98D40A94-76A2-485B-870D-16CBF87103E5}" type="parTrans" cxnId="{022DB3D3-0F9A-4447-9809-634AE1F3E0BC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9AEF66C1-C7BB-4816-9A2D-F9B3A4F61F2F}" type="sibTrans" cxnId="{022DB3D3-0F9A-4447-9809-634AE1F3E0BC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3852793B-4760-478C-A7E6-1BBCC9D3B965}" type="pres">
      <dgm:prSet presAssocID="{39AA7A9B-B19F-49FE-BCAA-D387B321DF90}" presName="Name0" presStyleCnt="0">
        <dgm:presLayoutVars>
          <dgm:dir/>
          <dgm:animLvl val="lvl"/>
          <dgm:resizeHandles/>
        </dgm:presLayoutVars>
      </dgm:prSet>
      <dgm:spPr/>
    </dgm:pt>
    <dgm:pt modelId="{841DE576-6306-44F0-BBE0-710D1202259E}" type="pres">
      <dgm:prSet presAssocID="{4BE467AC-5FFF-4750-B9C6-9B966343AF51}" presName="linNode" presStyleCnt="0"/>
      <dgm:spPr/>
    </dgm:pt>
    <dgm:pt modelId="{4F076FB3-E726-40B6-ACE1-35020DA3A172}" type="pres">
      <dgm:prSet presAssocID="{4BE467AC-5FFF-4750-B9C6-9B966343AF51}" presName="parentShp" presStyleLbl="node1" presStyleIdx="0" presStyleCnt="4">
        <dgm:presLayoutVars>
          <dgm:bulletEnabled val="1"/>
        </dgm:presLayoutVars>
      </dgm:prSet>
      <dgm:spPr/>
    </dgm:pt>
    <dgm:pt modelId="{0CDF5B13-E96D-4516-A652-9125300E5434}" type="pres">
      <dgm:prSet presAssocID="{4BE467AC-5FFF-4750-B9C6-9B966343AF51}" presName="childShp" presStyleLbl="bgAccFollowNode1" presStyleIdx="0" presStyleCnt="4">
        <dgm:presLayoutVars>
          <dgm:bulletEnabled val="1"/>
        </dgm:presLayoutVars>
      </dgm:prSet>
      <dgm:spPr/>
    </dgm:pt>
    <dgm:pt modelId="{688B4AED-6584-4D0F-8E80-BB9CC1F1ADB6}" type="pres">
      <dgm:prSet presAssocID="{E7A51C05-60CB-43F3-A435-9642E56FDD16}" presName="spacing" presStyleCnt="0"/>
      <dgm:spPr/>
    </dgm:pt>
    <dgm:pt modelId="{9214352C-EBDB-43C6-BA80-68B6028DF545}" type="pres">
      <dgm:prSet presAssocID="{34A03C09-8FDC-4059-9ABD-765EF8DD7383}" presName="linNode" presStyleCnt="0"/>
      <dgm:spPr/>
    </dgm:pt>
    <dgm:pt modelId="{9723170B-4931-47FF-B2DF-193E5C327839}" type="pres">
      <dgm:prSet presAssocID="{34A03C09-8FDC-4059-9ABD-765EF8DD7383}" presName="parentShp" presStyleLbl="node1" presStyleIdx="1" presStyleCnt="4">
        <dgm:presLayoutVars>
          <dgm:bulletEnabled val="1"/>
        </dgm:presLayoutVars>
      </dgm:prSet>
      <dgm:spPr/>
    </dgm:pt>
    <dgm:pt modelId="{A5279D31-9840-47A8-8DD8-021A8812988E}" type="pres">
      <dgm:prSet presAssocID="{34A03C09-8FDC-4059-9ABD-765EF8DD7383}" presName="childShp" presStyleLbl="bgAccFollowNode1" presStyleIdx="1" presStyleCnt="4">
        <dgm:presLayoutVars>
          <dgm:bulletEnabled val="1"/>
        </dgm:presLayoutVars>
      </dgm:prSet>
      <dgm:spPr/>
    </dgm:pt>
    <dgm:pt modelId="{143287BA-569B-444D-B7F1-4CA94B2BD87E}" type="pres">
      <dgm:prSet presAssocID="{E2B78136-28FD-48C8-8366-7403D75EE244}" presName="spacing" presStyleCnt="0"/>
      <dgm:spPr/>
    </dgm:pt>
    <dgm:pt modelId="{B02F52DA-CD98-42B8-A022-8ACCF6478609}" type="pres">
      <dgm:prSet presAssocID="{7EAA0405-096D-4D45-A442-53C33278CEBB}" presName="linNode" presStyleCnt="0"/>
      <dgm:spPr/>
    </dgm:pt>
    <dgm:pt modelId="{62D6ECE7-F4F4-4171-8C9A-778D9295395B}" type="pres">
      <dgm:prSet presAssocID="{7EAA0405-096D-4D45-A442-53C33278CEBB}" presName="parentShp" presStyleLbl="node1" presStyleIdx="2" presStyleCnt="4">
        <dgm:presLayoutVars>
          <dgm:bulletEnabled val="1"/>
        </dgm:presLayoutVars>
      </dgm:prSet>
      <dgm:spPr/>
    </dgm:pt>
    <dgm:pt modelId="{271595EE-C9E1-4C15-9495-AB1A09D64EF9}" type="pres">
      <dgm:prSet presAssocID="{7EAA0405-096D-4D45-A442-53C33278CEBB}" presName="childShp" presStyleLbl="bgAccFollowNode1" presStyleIdx="2" presStyleCnt="4">
        <dgm:presLayoutVars>
          <dgm:bulletEnabled val="1"/>
        </dgm:presLayoutVars>
      </dgm:prSet>
      <dgm:spPr/>
    </dgm:pt>
    <dgm:pt modelId="{9A0264D5-98F3-4828-B23D-DD387C240DDB}" type="pres">
      <dgm:prSet presAssocID="{42E99A9B-41F0-451D-A772-E9D0F3BFA3F3}" presName="spacing" presStyleCnt="0"/>
      <dgm:spPr/>
    </dgm:pt>
    <dgm:pt modelId="{AC5B6C62-2CD0-46BC-8404-F7612A2D14CB}" type="pres">
      <dgm:prSet presAssocID="{069F9475-CA55-41F8-9303-B91E278CB579}" presName="linNode" presStyleCnt="0"/>
      <dgm:spPr/>
    </dgm:pt>
    <dgm:pt modelId="{CC7C29F8-796B-4291-9C0F-B3E871ACD5D1}" type="pres">
      <dgm:prSet presAssocID="{069F9475-CA55-41F8-9303-B91E278CB579}" presName="parentShp" presStyleLbl="node1" presStyleIdx="3" presStyleCnt="4">
        <dgm:presLayoutVars>
          <dgm:bulletEnabled val="1"/>
        </dgm:presLayoutVars>
      </dgm:prSet>
      <dgm:spPr/>
    </dgm:pt>
    <dgm:pt modelId="{80C4CFD4-8585-41AC-92DD-E17685D6748B}" type="pres">
      <dgm:prSet presAssocID="{069F9475-CA55-41F8-9303-B91E278CB579}" presName="childShp" presStyleLbl="bgAccFollowNode1" presStyleIdx="3" presStyleCnt="4" custLinFactNeighborY="19795">
        <dgm:presLayoutVars>
          <dgm:bulletEnabled val="1"/>
        </dgm:presLayoutVars>
      </dgm:prSet>
      <dgm:spPr/>
    </dgm:pt>
  </dgm:ptLst>
  <dgm:cxnLst>
    <dgm:cxn modelId="{0A50D800-E2A3-4F8F-97D7-764FD2C8C2AA}" type="presOf" srcId="{19E97217-C29E-4406-812C-BD56FA8C509D}" destId="{80C4CFD4-8585-41AC-92DD-E17685D6748B}" srcOrd="0" destOrd="0" presId="urn:microsoft.com/office/officeart/2005/8/layout/vList6"/>
    <dgm:cxn modelId="{33E0F425-8BD5-4AFC-B23F-70607021D827}" srcId="{39AA7A9B-B19F-49FE-BCAA-D387B321DF90}" destId="{069F9475-CA55-41F8-9303-B91E278CB579}" srcOrd="3" destOrd="0" parTransId="{9ADF7850-02AA-4984-A40E-13CF4EA65329}" sibTransId="{5600EF3C-AC92-4BEC-904A-09BAE46015B0}"/>
    <dgm:cxn modelId="{90B0122A-470C-41D4-B035-2ACBC82EE762}" type="presOf" srcId="{AFE76F2E-A9F3-4DD6-AD19-C0A3FAD55BD8}" destId="{A5279D31-9840-47A8-8DD8-021A8812988E}" srcOrd="0" destOrd="0" presId="urn:microsoft.com/office/officeart/2005/8/layout/vList6"/>
    <dgm:cxn modelId="{D744F22D-EE1E-4805-B4F6-9C212AD4C260}" srcId="{4BE467AC-5FFF-4750-B9C6-9B966343AF51}" destId="{76849876-A876-43D4-84D0-1350024B3797}" srcOrd="0" destOrd="0" parTransId="{E3DFAE6B-51C2-4DDB-91C3-27A42D77F348}" sibTransId="{AFE6AE47-80E1-45A8-B2EB-2E284D8C2E6F}"/>
    <dgm:cxn modelId="{8C8A5E36-C3F1-435F-8205-DE65346D2DFA}" srcId="{39AA7A9B-B19F-49FE-BCAA-D387B321DF90}" destId="{34A03C09-8FDC-4059-9ABD-765EF8DD7383}" srcOrd="1" destOrd="0" parTransId="{8DF230BB-6864-4346-9B6B-88684C147A4D}" sibTransId="{E2B78136-28FD-48C8-8366-7403D75EE244}"/>
    <dgm:cxn modelId="{F5446639-BAD2-4ED6-B99A-1B978015EC6C}" type="presOf" srcId="{3837A5A6-A565-4581-92C7-A5B6C1F622F6}" destId="{271595EE-C9E1-4C15-9495-AB1A09D64EF9}" srcOrd="0" destOrd="0" presId="urn:microsoft.com/office/officeart/2005/8/layout/vList6"/>
    <dgm:cxn modelId="{7719D43E-1BC0-4741-BD00-803E8BABD6E0}" srcId="{7EAA0405-096D-4D45-A442-53C33278CEBB}" destId="{3837A5A6-A565-4581-92C7-A5B6C1F622F6}" srcOrd="0" destOrd="0" parTransId="{E596A3B8-4FAC-40A4-AE97-F95804490546}" sibTransId="{46C76945-356F-43FE-B421-D7F54C5C1BB2}"/>
    <dgm:cxn modelId="{50217661-546E-4F4A-8332-736C6322AE08}" type="presOf" srcId="{4BE467AC-5FFF-4750-B9C6-9B966343AF51}" destId="{4F076FB3-E726-40B6-ACE1-35020DA3A172}" srcOrd="0" destOrd="0" presId="urn:microsoft.com/office/officeart/2005/8/layout/vList6"/>
    <dgm:cxn modelId="{5080A943-39F3-45A0-B99C-87A04B58230D}" srcId="{39AA7A9B-B19F-49FE-BCAA-D387B321DF90}" destId="{4BE467AC-5FFF-4750-B9C6-9B966343AF51}" srcOrd="0" destOrd="0" parTransId="{6CDCEA9A-0ECE-44BB-87A1-E9DF54B997D9}" sibTransId="{E7A51C05-60CB-43F3-A435-9642E56FDD16}"/>
    <dgm:cxn modelId="{72F51A64-CE38-4742-8CE3-AF97F95D47D4}" type="presOf" srcId="{7EAA0405-096D-4D45-A442-53C33278CEBB}" destId="{62D6ECE7-F4F4-4171-8C9A-778D9295395B}" srcOrd="0" destOrd="0" presId="urn:microsoft.com/office/officeart/2005/8/layout/vList6"/>
    <dgm:cxn modelId="{1493AB4B-0A26-42DF-8C17-73958D46B0BC}" srcId="{39AA7A9B-B19F-49FE-BCAA-D387B321DF90}" destId="{7EAA0405-096D-4D45-A442-53C33278CEBB}" srcOrd="2" destOrd="0" parTransId="{6867C220-E225-4BC4-92E4-218089006393}" sibTransId="{42E99A9B-41F0-451D-A772-E9D0F3BFA3F3}"/>
    <dgm:cxn modelId="{EA27DA70-DA47-4B0E-86BC-847331A73951}" type="presOf" srcId="{069F9475-CA55-41F8-9303-B91E278CB579}" destId="{CC7C29F8-796B-4291-9C0F-B3E871ACD5D1}" srcOrd="0" destOrd="0" presId="urn:microsoft.com/office/officeart/2005/8/layout/vList6"/>
    <dgm:cxn modelId="{6C7A3679-1F04-4BE1-86AB-139CF292D739}" type="presOf" srcId="{39AA7A9B-B19F-49FE-BCAA-D387B321DF90}" destId="{3852793B-4760-478C-A7E6-1BBCC9D3B965}" srcOrd="0" destOrd="0" presId="urn:microsoft.com/office/officeart/2005/8/layout/vList6"/>
    <dgm:cxn modelId="{022DB3D3-0F9A-4447-9809-634AE1F3E0BC}" srcId="{069F9475-CA55-41F8-9303-B91E278CB579}" destId="{19E97217-C29E-4406-812C-BD56FA8C509D}" srcOrd="0" destOrd="0" parTransId="{98D40A94-76A2-485B-870D-16CBF87103E5}" sibTransId="{9AEF66C1-C7BB-4816-9A2D-F9B3A4F61F2F}"/>
    <dgm:cxn modelId="{E2D181D9-DED1-40A5-B79F-84223E35BACE}" type="presOf" srcId="{76849876-A876-43D4-84D0-1350024B3797}" destId="{0CDF5B13-E96D-4516-A652-9125300E5434}" srcOrd="0" destOrd="0" presId="urn:microsoft.com/office/officeart/2005/8/layout/vList6"/>
    <dgm:cxn modelId="{7458BDDD-78D5-4AC8-9465-D2A62AB2FB4F}" type="presOf" srcId="{34A03C09-8FDC-4059-9ABD-765EF8DD7383}" destId="{9723170B-4931-47FF-B2DF-193E5C327839}" srcOrd="0" destOrd="0" presId="urn:microsoft.com/office/officeart/2005/8/layout/vList6"/>
    <dgm:cxn modelId="{B395FFFF-52EA-4AF5-88A1-6CEBD4FC1022}" srcId="{34A03C09-8FDC-4059-9ABD-765EF8DD7383}" destId="{AFE76F2E-A9F3-4DD6-AD19-C0A3FAD55BD8}" srcOrd="0" destOrd="0" parTransId="{FEB17CA8-2781-44F1-BD7C-652B63F58616}" sibTransId="{6DF890F8-C82C-4B57-ADCE-38EBFE67D76A}"/>
    <dgm:cxn modelId="{685DB165-E1E1-467A-A5FF-9207C68DFA40}" type="presParOf" srcId="{3852793B-4760-478C-A7E6-1BBCC9D3B965}" destId="{841DE576-6306-44F0-BBE0-710D1202259E}" srcOrd="0" destOrd="0" presId="urn:microsoft.com/office/officeart/2005/8/layout/vList6"/>
    <dgm:cxn modelId="{0A9495B8-9640-4F26-ABCB-303CED1B868F}" type="presParOf" srcId="{841DE576-6306-44F0-BBE0-710D1202259E}" destId="{4F076FB3-E726-40B6-ACE1-35020DA3A172}" srcOrd="0" destOrd="0" presId="urn:microsoft.com/office/officeart/2005/8/layout/vList6"/>
    <dgm:cxn modelId="{70AC860D-E18F-4E1B-94F0-5D9ACB2D7DF2}" type="presParOf" srcId="{841DE576-6306-44F0-BBE0-710D1202259E}" destId="{0CDF5B13-E96D-4516-A652-9125300E5434}" srcOrd="1" destOrd="0" presId="urn:microsoft.com/office/officeart/2005/8/layout/vList6"/>
    <dgm:cxn modelId="{4E819341-9AD3-4D01-98C8-1979920D87F3}" type="presParOf" srcId="{3852793B-4760-478C-A7E6-1BBCC9D3B965}" destId="{688B4AED-6584-4D0F-8E80-BB9CC1F1ADB6}" srcOrd="1" destOrd="0" presId="urn:microsoft.com/office/officeart/2005/8/layout/vList6"/>
    <dgm:cxn modelId="{69AB6262-9354-499F-9E20-EC3F7202CC4E}" type="presParOf" srcId="{3852793B-4760-478C-A7E6-1BBCC9D3B965}" destId="{9214352C-EBDB-43C6-BA80-68B6028DF545}" srcOrd="2" destOrd="0" presId="urn:microsoft.com/office/officeart/2005/8/layout/vList6"/>
    <dgm:cxn modelId="{E678A517-FDD1-473D-B330-B70AA80C3616}" type="presParOf" srcId="{9214352C-EBDB-43C6-BA80-68B6028DF545}" destId="{9723170B-4931-47FF-B2DF-193E5C327839}" srcOrd="0" destOrd="0" presId="urn:microsoft.com/office/officeart/2005/8/layout/vList6"/>
    <dgm:cxn modelId="{5A3BBA0D-ACA4-4FEE-8316-27C77BE1A6CA}" type="presParOf" srcId="{9214352C-EBDB-43C6-BA80-68B6028DF545}" destId="{A5279D31-9840-47A8-8DD8-021A8812988E}" srcOrd="1" destOrd="0" presId="urn:microsoft.com/office/officeart/2005/8/layout/vList6"/>
    <dgm:cxn modelId="{39AFF234-64C6-4A65-AA9B-6AC23FDD6B2B}" type="presParOf" srcId="{3852793B-4760-478C-A7E6-1BBCC9D3B965}" destId="{143287BA-569B-444D-B7F1-4CA94B2BD87E}" srcOrd="3" destOrd="0" presId="urn:microsoft.com/office/officeart/2005/8/layout/vList6"/>
    <dgm:cxn modelId="{CE999DAC-934E-4CA8-80A0-E96DFCBA5D31}" type="presParOf" srcId="{3852793B-4760-478C-A7E6-1BBCC9D3B965}" destId="{B02F52DA-CD98-42B8-A022-8ACCF6478609}" srcOrd="4" destOrd="0" presId="urn:microsoft.com/office/officeart/2005/8/layout/vList6"/>
    <dgm:cxn modelId="{EB87AD54-8E06-420B-9462-BA5572825D0C}" type="presParOf" srcId="{B02F52DA-CD98-42B8-A022-8ACCF6478609}" destId="{62D6ECE7-F4F4-4171-8C9A-778D9295395B}" srcOrd="0" destOrd="0" presId="urn:microsoft.com/office/officeart/2005/8/layout/vList6"/>
    <dgm:cxn modelId="{4070F771-0782-4AAD-9B95-EC31A089EA8F}" type="presParOf" srcId="{B02F52DA-CD98-42B8-A022-8ACCF6478609}" destId="{271595EE-C9E1-4C15-9495-AB1A09D64EF9}" srcOrd="1" destOrd="0" presId="urn:microsoft.com/office/officeart/2005/8/layout/vList6"/>
    <dgm:cxn modelId="{787E38F6-95CB-4350-82EB-1288D65DF9A9}" type="presParOf" srcId="{3852793B-4760-478C-A7E6-1BBCC9D3B965}" destId="{9A0264D5-98F3-4828-B23D-DD387C240DDB}" srcOrd="5" destOrd="0" presId="urn:microsoft.com/office/officeart/2005/8/layout/vList6"/>
    <dgm:cxn modelId="{9AFEFF2F-20FB-47B6-8C24-90DF161CC536}" type="presParOf" srcId="{3852793B-4760-478C-A7E6-1BBCC9D3B965}" destId="{AC5B6C62-2CD0-46BC-8404-F7612A2D14CB}" srcOrd="6" destOrd="0" presId="urn:microsoft.com/office/officeart/2005/8/layout/vList6"/>
    <dgm:cxn modelId="{50F6EE70-293A-4C15-BAE3-9A8368506C63}" type="presParOf" srcId="{AC5B6C62-2CD0-46BC-8404-F7612A2D14CB}" destId="{CC7C29F8-796B-4291-9C0F-B3E871ACD5D1}" srcOrd="0" destOrd="0" presId="urn:microsoft.com/office/officeart/2005/8/layout/vList6"/>
    <dgm:cxn modelId="{FCFA0BF7-A6C2-4161-B173-B9727A65C072}" type="presParOf" srcId="{AC5B6C62-2CD0-46BC-8404-F7612A2D14CB}" destId="{80C4CFD4-8585-41AC-92DD-E17685D674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A7A9B-B19F-49FE-BCAA-D387B321DF90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467AC-5FFF-4750-B9C6-9B966343AF51}">
      <dgm:prSet phldrT="[Text]" custT="1"/>
      <dgm:spPr/>
      <dgm:t>
        <a:bodyPr/>
        <a:lstStyle/>
        <a:p>
          <a:r>
            <a:rPr lang="en-US" sz="4400" dirty="0">
              <a:latin typeface="Aharoni" panose="02010803020104030203" pitchFamily="2" charset="-79"/>
              <a:cs typeface="Aharoni" panose="02010803020104030203" pitchFamily="2" charset="-79"/>
            </a:rPr>
            <a:t>Role</a:t>
          </a:r>
        </a:p>
      </dgm:t>
    </dgm:pt>
    <dgm:pt modelId="{6CDCEA9A-0ECE-44BB-87A1-E9DF54B997D9}" type="parTrans" cxnId="{5080A943-39F3-45A0-B99C-87A04B58230D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7A51C05-60CB-43F3-A435-9642E56FDD16}" type="sibTrans" cxnId="{5080A943-39F3-45A0-B99C-87A04B58230D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69F9475-CA55-41F8-9303-B91E278CB579}">
      <dgm:prSet phldrT="[Text]" custT="1"/>
      <dgm:spPr/>
      <dgm:t>
        <a:bodyPr/>
        <a:lstStyle/>
        <a:p>
          <a:r>
            <a:rPr lang="en-US" sz="4400" dirty="0">
              <a:latin typeface="Aharoni" panose="02010803020104030203" pitchFamily="2" charset="-79"/>
              <a:cs typeface="Aharoni" panose="02010803020104030203" pitchFamily="2" charset="-79"/>
            </a:rPr>
            <a:t>Significance</a:t>
          </a:r>
        </a:p>
      </dgm:t>
    </dgm:pt>
    <dgm:pt modelId="{9ADF7850-02AA-4984-A40E-13CF4EA65329}" type="parTrans" cxnId="{33E0F425-8BD5-4AFC-B23F-70607021D827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600EF3C-AC92-4BEC-904A-09BAE46015B0}" type="sibTrans" cxnId="{33E0F425-8BD5-4AFC-B23F-70607021D827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EAA0405-096D-4D45-A442-53C33278CEBB}">
      <dgm:prSet phldrT="[Text]" custT="1"/>
      <dgm:spPr/>
      <dgm:t>
        <a:bodyPr/>
        <a:lstStyle/>
        <a:p>
          <a:r>
            <a:rPr lang="en-US" sz="4400" dirty="0">
              <a:latin typeface="Aharoni" panose="02010803020104030203" pitchFamily="2" charset="-79"/>
              <a:cs typeface="Aharoni" panose="02010803020104030203" pitchFamily="2" charset="-79"/>
            </a:rPr>
            <a:t>Conflict</a:t>
          </a:r>
        </a:p>
      </dgm:t>
    </dgm:pt>
    <dgm:pt modelId="{6867C220-E225-4BC4-92E4-218089006393}" type="parTrans" cxnId="{1493AB4B-0A26-42DF-8C17-73958D46B0BC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2E99A9B-41F0-451D-A772-E9D0F3BFA3F3}" type="sibTrans" cxnId="{1493AB4B-0A26-42DF-8C17-73958D46B0BC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4A03C09-8FDC-4059-9ABD-765EF8DD7383}">
      <dgm:prSet phldrT="[Text]" custT="1"/>
      <dgm:spPr/>
      <dgm:t>
        <a:bodyPr/>
        <a:lstStyle/>
        <a:p>
          <a:r>
            <a:rPr lang="en-US" sz="4400" dirty="0">
              <a:latin typeface="Aharoni" panose="02010803020104030203" pitchFamily="2" charset="-79"/>
              <a:cs typeface="Aharoni" panose="02010803020104030203" pitchFamily="2" charset="-79"/>
            </a:rPr>
            <a:t>Relationship</a:t>
          </a:r>
        </a:p>
      </dgm:t>
    </dgm:pt>
    <dgm:pt modelId="{8DF230BB-6864-4346-9B6B-88684C147A4D}" type="parTrans" cxnId="{8C8A5E36-C3F1-435F-8205-DE65346D2DFA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2B78136-28FD-48C8-8366-7403D75EE244}" type="sibTrans" cxnId="{8C8A5E36-C3F1-435F-8205-DE65346D2DFA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3139024-3709-445A-A11B-F19DA9F49821}">
      <dgm:prSet custT="1"/>
      <dgm:spPr/>
      <dgm:t>
        <a:bodyPr/>
        <a:lstStyle/>
        <a:p>
          <a:pPr rtl="0"/>
          <a:r>
            <a:rPr lang="en-US" sz="2300" b="0" i="0" u="none" baseline="0" dirty="0">
              <a:latin typeface="Aharoni" panose="02010803020104030203" pitchFamily="2" charset="-79"/>
              <a:cs typeface="Aharoni" panose="02010803020104030203" pitchFamily="2" charset="-79"/>
            </a:rPr>
            <a:t>Antagonist, Professor of phonetics and tries to teach Eliza the proper ways of society.</a:t>
          </a:r>
          <a:endParaRPr lang="en-US" sz="23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FD495A0-A141-4FEA-B48F-B4D45BBD65CC}" type="parTrans" cxnId="{B568D2BD-3CB9-4A49-B101-E676A17B034F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ACA04A-1EFB-4053-9D95-4FE919DED154}" type="sibTrans" cxnId="{B568D2BD-3CB9-4A49-B101-E676A17B034F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656DDB0-8F70-47B3-8228-4DF304CF6AEF}">
      <dgm:prSet custT="1"/>
      <dgm:spPr/>
      <dgm:t>
        <a:bodyPr/>
        <a:lstStyle/>
        <a:p>
          <a:pPr rtl="0"/>
          <a:r>
            <a:rPr lang="en-US" sz="2300" b="0" i="0" u="none" baseline="0" dirty="0">
              <a:latin typeface="Aharoni" panose="02010803020104030203" pitchFamily="2" charset="-79"/>
              <a:cs typeface="Aharoni" panose="02010803020104030203" pitchFamily="2" charset="-79"/>
            </a:rPr>
            <a:t>Friend to pickering, wishes to be friends with Eliza</a:t>
          </a:r>
          <a:endParaRPr lang="en-US" sz="23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32B3595-052B-4934-8CD2-AAA7CF3B37DE}" type="parTrans" cxnId="{D5F57CC2-312F-487F-BCFB-B469E25ED75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F98C109-1180-403E-84AA-24F14F4643D8}" type="sibTrans" cxnId="{D5F57CC2-312F-487F-BCFB-B469E25ED75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B7487E6-ED48-4165-9A3D-9AF642BC1291}">
      <dgm:prSet custT="1"/>
      <dgm:spPr/>
      <dgm:t>
        <a:bodyPr/>
        <a:lstStyle/>
        <a:p>
          <a:pPr rtl="0"/>
          <a:r>
            <a:rPr lang="en-US" sz="2300" b="0" i="0" u="none" baseline="0" dirty="0">
              <a:latin typeface="Aharoni" panose="02010803020104030203" pitchFamily="2" charset="-79"/>
              <a:cs typeface="Aharoni" panose="02010803020104030203" pitchFamily="2" charset="-79"/>
            </a:rPr>
            <a:t>He tries to change Eliza&amp;amp;apos;s personality but she wont let him. He also has a hard time understanding women.</a:t>
          </a:r>
          <a:endParaRPr lang="en-US" sz="23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04CE195-C216-41AA-8E01-C6B8CE6DEB6D}" type="parTrans" cxnId="{44B86028-AFB5-4A3C-84D7-BC83C522AC0B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CD089A4-E7BC-4062-82E8-42ED902ED93F}" type="sibTrans" cxnId="{44B86028-AFB5-4A3C-84D7-BC83C522AC0B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EB7BD9-2614-44D0-8E21-04CEB7298AAD}">
      <dgm:prSet custT="1"/>
      <dgm:spPr/>
      <dgm:t>
        <a:bodyPr/>
        <a:lstStyle/>
        <a:p>
          <a:pPr rtl="0"/>
          <a:r>
            <a:rPr lang="en-US" sz="2300" b="0" i="0" u="none" baseline="0" dirty="0">
              <a:latin typeface="Aharoni" panose="02010803020104030203" pitchFamily="2" charset="-79"/>
              <a:cs typeface="Aharoni" panose="02010803020104030203" pitchFamily="2" charset="-79"/>
            </a:rPr>
            <a:t>His actions show that no one can change another&amp;amp;apos;s character</a:t>
          </a:r>
          <a:endParaRPr lang="en-US" sz="23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82136A0-5FB7-4012-9030-07E383EADDE4}" type="parTrans" cxnId="{D9C4A81D-B135-4A14-9306-5B97BDF9ABF7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FF69B0B-9D89-4BF7-A654-AF4E5E64B44D}" type="sibTrans" cxnId="{D9C4A81D-B135-4A14-9306-5B97BDF9ABF7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852793B-4760-478C-A7E6-1BBCC9D3B965}" type="pres">
      <dgm:prSet presAssocID="{39AA7A9B-B19F-49FE-BCAA-D387B321DF90}" presName="Name0" presStyleCnt="0">
        <dgm:presLayoutVars>
          <dgm:dir/>
          <dgm:animLvl val="lvl"/>
          <dgm:resizeHandles/>
        </dgm:presLayoutVars>
      </dgm:prSet>
      <dgm:spPr/>
    </dgm:pt>
    <dgm:pt modelId="{841DE576-6306-44F0-BBE0-710D1202259E}" type="pres">
      <dgm:prSet presAssocID="{4BE467AC-5FFF-4750-B9C6-9B966343AF51}" presName="linNode" presStyleCnt="0"/>
      <dgm:spPr/>
    </dgm:pt>
    <dgm:pt modelId="{4F076FB3-E726-40B6-ACE1-35020DA3A172}" type="pres">
      <dgm:prSet presAssocID="{4BE467AC-5FFF-4750-B9C6-9B966343AF51}" presName="parentShp" presStyleLbl="node1" presStyleIdx="0" presStyleCnt="4">
        <dgm:presLayoutVars>
          <dgm:bulletEnabled val="1"/>
        </dgm:presLayoutVars>
      </dgm:prSet>
      <dgm:spPr/>
    </dgm:pt>
    <dgm:pt modelId="{0CDF5B13-E96D-4516-A652-9125300E5434}" type="pres">
      <dgm:prSet presAssocID="{4BE467AC-5FFF-4750-B9C6-9B966343AF51}" presName="childShp" presStyleLbl="bgAccFollowNode1" presStyleIdx="0" presStyleCnt="4" custScaleY="144543">
        <dgm:presLayoutVars>
          <dgm:bulletEnabled val="1"/>
        </dgm:presLayoutVars>
      </dgm:prSet>
      <dgm:spPr/>
    </dgm:pt>
    <dgm:pt modelId="{688B4AED-6584-4D0F-8E80-BB9CC1F1ADB6}" type="pres">
      <dgm:prSet presAssocID="{E7A51C05-60CB-43F3-A435-9642E56FDD16}" presName="spacing" presStyleCnt="0"/>
      <dgm:spPr/>
    </dgm:pt>
    <dgm:pt modelId="{9214352C-EBDB-43C6-BA80-68B6028DF545}" type="pres">
      <dgm:prSet presAssocID="{34A03C09-8FDC-4059-9ABD-765EF8DD7383}" presName="linNode" presStyleCnt="0"/>
      <dgm:spPr/>
    </dgm:pt>
    <dgm:pt modelId="{9723170B-4931-47FF-B2DF-193E5C327839}" type="pres">
      <dgm:prSet presAssocID="{34A03C09-8FDC-4059-9ABD-765EF8DD7383}" presName="parentShp" presStyleLbl="node1" presStyleIdx="1" presStyleCnt="4">
        <dgm:presLayoutVars>
          <dgm:bulletEnabled val="1"/>
        </dgm:presLayoutVars>
      </dgm:prSet>
      <dgm:spPr/>
    </dgm:pt>
    <dgm:pt modelId="{A5279D31-9840-47A8-8DD8-021A8812988E}" type="pres">
      <dgm:prSet presAssocID="{34A03C09-8FDC-4059-9ABD-765EF8DD7383}" presName="childShp" presStyleLbl="bgAccFollowNode1" presStyleIdx="1" presStyleCnt="4" custScaleY="130527">
        <dgm:presLayoutVars>
          <dgm:bulletEnabled val="1"/>
        </dgm:presLayoutVars>
      </dgm:prSet>
      <dgm:spPr/>
    </dgm:pt>
    <dgm:pt modelId="{143287BA-569B-444D-B7F1-4CA94B2BD87E}" type="pres">
      <dgm:prSet presAssocID="{E2B78136-28FD-48C8-8366-7403D75EE244}" presName="spacing" presStyleCnt="0"/>
      <dgm:spPr/>
    </dgm:pt>
    <dgm:pt modelId="{B02F52DA-CD98-42B8-A022-8ACCF6478609}" type="pres">
      <dgm:prSet presAssocID="{7EAA0405-096D-4D45-A442-53C33278CEBB}" presName="linNode" presStyleCnt="0"/>
      <dgm:spPr/>
    </dgm:pt>
    <dgm:pt modelId="{62D6ECE7-F4F4-4171-8C9A-778D9295395B}" type="pres">
      <dgm:prSet presAssocID="{7EAA0405-096D-4D45-A442-53C33278CEBB}" presName="parentShp" presStyleLbl="node1" presStyleIdx="2" presStyleCnt="4" custLinFactNeighborX="-2378" custLinFactNeighborY="-1276">
        <dgm:presLayoutVars>
          <dgm:bulletEnabled val="1"/>
        </dgm:presLayoutVars>
      </dgm:prSet>
      <dgm:spPr/>
    </dgm:pt>
    <dgm:pt modelId="{271595EE-C9E1-4C15-9495-AB1A09D64EF9}" type="pres">
      <dgm:prSet presAssocID="{7EAA0405-096D-4D45-A442-53C33278CEBB}" presName="childShp" presStyleLbl="bgAccFollowNode1" presStyleIdx="2" presStyleCnt="4" custScaleY="167277">
        <dgm:presLayoutVars>
          <dgm:bulletEnabled val="1"/>
        </dgm:presLayoutVars>
      </dgm:prSet>
      <dgm:spPr/>
    </dgm:pt>
    <dgm:pt modelId="{9A0264D5-98F3-4828-B23D-DD387C240DDB}" type="pres">
      <dgm:prSet presAssocID="{42E99A9B-41F0-451D-A772-E9D0F3BFA3F3}" presName="spacing" presStyleCnt="0"/>
      <dgm:spPr/>
    </dgm:pt>
    <dgm:pt modelId="{AC5B6C62-2CD0-46BC-8404-F7612A2D14CB}" type="pres">
      <dgm:prSet presAssocID="{069F9475-CA55-41F8-9303-B91E278CB579}" presName="linNode" presStyleCnt="0"/>
      <dgm:spPr/>
    </dgm:pt>
    <dgm:pt modelId="{CC7C29F8-796B-4291-9C0F-B3E871ACD5D1}" type="pres">
      <dgm:prSet presAssocID="{069F9475-CA55-41F8-9303-B91E278CB579}" presName="parentShp" presStyleLbl="node1" presStyleIdx="3" presStyleCnt="4">
        <dgm:presLayoutVars>
          <dgm:bulletEnabled val="1"/>
        </dgm:presLayoutVars>
      </dgm:prSet>
      <dgm:spPr/>
    </dgm:pt>
    <dgm:pt modelId="{80C4CFD4-8585-41AC-92DD-E17685D6748B}" type="pres">
      <dgm:prSet presAssocID="{069F9475-CA55-41F8-9303-B91E278CB579}" presName="childShp" presStyleLbl="bgAccFollowNode1" presStyleIdx="3" presStyleCnt="4" custScaleY="131165">
        <dgm:presLayoutVars>
          <dgm:bulletEnabled val="1"/>
        </dgm:presLayoutVars>
      </dgm:prSet>
      <dgm:spPr/>
    </dgm:pt>
  </dgm:ptLst>
  <dgm:cxnLst>
    <dgm:cxn modelId="{5E4A4517-FFB2-4F48-8B3F-3AC3DA582A56}" type="presOf" srcId="{34A03C09-8FDC-4059-9ABD-765EF8DD7383}" destId="{9723170B-4931-47FF-B2DF-193E5C327839}" srcOrd="0" destOrd="0" presId="urn:microsoft.com/office/officeart/2005/8/layout/vList6"/>
    <dgm:cxn modelId="{D9C4A81D-B135-4A14-9306-5B97BDF9ABF7}" srcId="{069F9475-CA55-41F8-9303-B91E278CB579}" destId="{7CEB7BD9-2614-44D0-8E21-04CEB7298AAD}" srcOrd="0" destOrd="0" parTransId="{C82136A0-5FB7-4012-9030-07E383EADDE4}" sibTransId="{1FF69B0B-9D89-4BF7-A654-AF4E5E64B44D}"/>
    <dgm:cxn modelId="{33E0F425-8BD5-4AFC-B23F-70607021D827}" srcId="{39AA7A9B-B19F-49FE-BCAA-D387B321DF90}" destId="{069F9475-CA55-41F8-9303-B91E278CB579}" srcOrd="3" destOrd="0" parTransId="{9ADF7850-02AA-4984-A40E-13CF4EA65329}" sibTransId="{5600EF3C-AC92-4BEC-904A-09BAE46015B0}"/>
    <dgm:cxn modelId="{4B4D6627-D82C-4BD6-96C7-6FEF02F81094}" type="presOf" srcId="{7656DDB0-8F70-47B3-8228-4DF304CF6AEF}" destId="{A5279D31-9840-47A8-8DD8-021A8812988E}" srcOrd="0" destOrd="0" presId="urn:microsoft.com/office/officeart/2005/8/layout/vList6"/>
    <dgm:cxn modelId="{44B86028-AFB5-4A3C-84D7-BC83C522AC0B}" srcId="{7EAA0405-096D-4D45-A442-53C33278CEBB}" destId="{BB7487E6-ED48-4165-9A3D-9AF642BC1291}" srcOrd="0" destOrd="0" parTransId="{B04CE195-C216-41AA-8E01-C6B8CE6DEB6D}" sibTransId="{FCD089A4-E7BC-4062-82E8-42ED902ED93F}"/>
    <dgm:cxn modelId="{550D1736-BEFD-451D-8BEF-152355073AE3}" type="presOf" srcId="{A3139024-3709-445A-A11B-F19DA9F49821}" destId="{0CDF5B13-E96D-4516-A652-9125300E5434}" srcOrd="0" destOrd="0" presId="urn:microsoft.com/office/officeart/2005/8/layout/vList6"/>
    <dgm:cxn modelId="{8C8A5E36-C3F1-435F-8205-DE65346D2DFA}" srcId="{39AA7A9B-B19F-49FE-BCAA-D387B321DF90}" destId="{34A03C09-8FDC-4059-9ABD-765EF8DD7383}" srcOrd="1" destOrd="0" parTransId="{8DF230BB-6864-4346-9B6B-88684C147A4D}" sibTransId="{E2B78136-28FD-48C8-8366-7403D75EE244}"/>
    <dgm:cxn modelId="{8A1D053D-C8A7-46F7-A19C-D5077030AB1A}" type="presOf" srcId="{069F9475-CA55-41F8-9303-B91E278CB579}" destId="{CC7C29F8-796B-4291-9C0F-B3E871ACD5D1}" srcOrd="0" destOrd="0" presId="urn:microsoft.com/office/officeart/2005/8/layout/vList6"/>
    <dgm:cxn modelId="{5080A943-39F3-45A0-B99C-87A04B58230D}" srcId="{39AA7A9B-B19F-49FE-BCAA-D387B321DF90}" destId="{4BE467AC-5FFF-4750-B9C6-9B966343AF51}" srcOrd="0" destOrd="0" parTransId="{6CDCEA9A-0ECE-44BB-87A1-E9DF54B997D9}" sibTransId="{E7A51C05-60CB-43F3-A435-9642E56FDD16}"/>
    <dgm:cxn modelId="{1493AB4B-0A26-42DF-8C17-73958D46B0BC}" srcId="{39AA7A9B-B19F-49FE-BCAA-D387B321DF90}" destId="{7EAA0405-096D-4D45-A442-53C33278CEBB}" srcOrd="2" destOrd="0" parTransId="{6867C220-E225-4BC4-92E4-218089006393}" sibTransId="{42E99A9B-41F0-451D-A772-E9D0F3BFA3F3}"/>
    <dgm:cxn modelId="{9788856E-7CF1-46CD-AD4A-E48F7A07AFD1}" type="presOf" srcId="{7CEB7BD9-2614-44D0-8E21-04CEB7298AAD}" destId="{80C4CFD4-8585-41AC-92DD-E17685D6748B}" srcOrd="0" destOrd="0" presId="urn:microsoft.com/office/officeart/2005/8/layout/vList6"/>
    <dgm:cxn modelId="{D7373776-2008-432C-9041-84EC861FBF8C}" type="presOf" srcId="{39AA7A9B-B19F-49FE-BCAA-D387B321DF90}" destId="{3852793B-4760-478C-A7E6-1BBCC9D3B965}" srcOrd="0" destOrd="0" presId="urn:microsoft.com/office/officeart/2005/8/layout/vList6"/>
    <dgm:cxn modelId="{9C9A278F-1F96-4E9C-AB80-39D260968F1F}" type="presOf" srcId="{4BE467AC-5FFF-4750-B9C6-9B966343AF51}" destId="{4F076FB3-E726-40B6-ACE1-35020DA3A172}" srcOrd="0" destOrd="0" presId="urn:microsoft.com/office/officeart/2005/8/layout/vList6"/>
    <dgm:cxn modelId="{B89D84A6-0BCF-4062-98A1-3C41F14618E6}" type="presOf" srcId="{7EAA0405-096D-4D45-A442-53C33278CEBB}" destId="{62D6ECE7-F4F4-4171-8C9A-778D9295395B}" srcOrd="0" destOrd="0" presId="urn:microsoft.com/office/officeart/2005/8/layout/vList6"/>
    <dgm:cxn modelId="{B568D2BD-3CB9-4A49-B101-E676A17B034F}" srcId="{4BE467AC-5FFF-4750-B9C6-9B966343AF51}" destId="{A3139024-3709-445A-A11B-F19DA9F49821}" srcOrd="0" destOrd="0" parTransId="{5FD495A0-A141-4FEA-B48F-B4D45BBD65CC}" sibTransId="{74ACA04A-1EFB-4053-9D95-4FE919DED154}"/>
    <dgm:cxn modelId="{D5F57CC2-312F-487F-BCFB-B469E25ED758}" srcId="{34A03C09-8FDC-4059-9ABD-765EF8DD7383}" destId="{7656DDB0-8F70-47B3-8228-4DF304CF6AEF}" srcOrd="0" destOrd="0" parTransId="{832B3595-052B-4934-8CD2-AAA7CF3B37DE}" sibTransId="{2F98C109-1180-403E-84AA-24F14F4643D8}"/>
    <dgm:cxn modelId="{37CD4DDB-5B98-42BF-8381-4C369FE861D0}" type="presOf" srcId="{BB7487E6-ED48-4165-9A3D-9AF642BC1291}" destId="{271595EE-C9E1-4C15-9495-AB1A09D64EF9}" srcOrd="0" destOrd="0" presId="urn:microsoft.com/office/officeart/2005/8/layout/vList6"/>
    <dgm:cxn modelId="{95B79FAA-F5C1-4B4E-B4C5-4B74228F24DA}" type="presParOf" srcId="{3852793B-4760-478C-A7E6-1BBCC9D3B965}" destId="{841DE576-6306-44F0-BBE0-710D1202259E}" srcOrd="0" destOrd="0" presId="urn:microsoft.com/office/officeart/2005/8/layout/vList6"/>
    <dgm:cxn modelId="{CEA3ECDE-1D41-4DD9-AB5C-AE9A2B245854}" type="presParOf" srcId="{841DE576-6306-44F0-BBE0-710D1202259E}" destId="{4F076FB3-E726-40B6-ACE1-35020DA3A172}" srcOrd="0" destOrd="0" presId="urn:microsoft.com/office/officeart/2005/8/layout/vList6"/>
    <dgm:cxn modelId="{70400501-F995-44AD-BC8A-758AD7BFB6BE}" type="presParOf" srcId="{841DE576-6306-44F0-BBE0-710D1202259E}" destId="{0CDF5B13-E96D-4516-A652-9125300E5434}" srcOrd="1" destOrd="0" presId="urn:microsoft.com/office/officeart/2005/8/layout/vList6"/>
    <dgm:cxn modelId="{B336584A-CF69-46AC-8392-B0F2D8FCA4C5}" type="presParOf" srcId="{3852793B-4760-478C-A7E6-1BBCC9D3B965}" destId="{688B4AED-6584-4D0F-8E80-BB9CC1F1ADB6}" srcOrd="1" destOrd="0" presId="urn:microsoft.com/office/officeart/2005/8/layout/vList6"/>
    <dgm:cxn modelId="{5AA16119-9817-44D8-B601-388F1EBBDF54}" type="presParOf" srcId="{3852793B-4760-478C-A7E6-1BBCC9D3B965}" destId="{9214352C-EBDB-43C6-BA80-68B6028DF545}" srcOrd="2" destOrd="0" presId="urn:microsoft.com/office/officeart/2005/8/layout/vList6"/>
    <dgm:cxn modelId="{209D9AA0-9D9B-40BB-A28B-C509A087861E}" type="presParOf" srcId="{9214352C-EBDB-43C6-BA80-68B6028DF545}" destId="{9723170B-4931-47FF-B2DF-193E5C327839}" srcOrd="0" destOrd="0" presId="urn:microsoft.com/office/officeart/2005/8/layout/vList6"/>
    <dgm:cxn modelId="{A964E05A-76EA-4B8F-9703-0783F79F3836}" type="presParOf" srcId="{9214352C-EBDB-43C6-BA80-68B6028DF545}" destId="{A5279D31-9840-47A8-8DD8-021A8812988E}" srcOrd="1" destOrd="0" presId="urn:microsoft.com/office/officeart/2005/8/layout/vList6"/>
    <dgm:cxn modelId="{360B1B32-C23D-47F4-BA29-26E466C705AB}" type="presParOf" srcId="{3852793B-4760-478C-A7E6-1BBCC9D3B965}" destId="{143287BA-569B-444D-B7F1-4CA94B2BD87E}" srcOrd="3" destOrd="0" presId="urn:microsoft.com/office/officeart/2005/8/layout/vList6"/>
    <dgm:cxn modelId="{947BFADA-1D5E-427C-B360-DA416074F4A7}" type="presParOf" srcId="{3852793B-4760-478C-A7E6-1BBCC9D3B965}" destId="{B02F52DA-CD98-42B8-A022-8ACCF6478609}" srcOrd="4" destOrd="0" presId="urn:microsoft.com/office/officeart/2005/8/layout/vList6"/>
    <dgm:cxn modelId="{51E3A5C6-9463-442F-96C8-9C23C4401930}" type="presParOf" srcId="{B02F52DA-CD98-42B8-A022-8ACCF6478609}" destId="{62D6ECE7-F4F4-4171-8C9A-778D9295395B}" srcOrd="0" destOrd="0" presId="urn:microsoft.com/office/officeart/2005/8/layout/vList6"/>
    <dgm:cxn modelId="{17061205-6DAB-44FE-873E-99A1BE553EA5}" type="presParOf" srcId="{B02F52DA-CD98-42B8-A022-8ACCF6478609}" destId="{271595EE-C9E1-4C15-9495-AB1A09D64EF9}" srcOrd="1" destOrd="0" presId="urn:microsoft.com/office/officeart/2005/8/layout/vList6"/>
    <dgm:cxn modelId="{766CB64A-AB9C-47FA-909D-486F99ABD784}" type="presParOf" srcId="{3852793B-4760-478C-A7E6-1BBCC9D3B965}" destId="{9A0264D5-98F3-4828-B23D-DD387C240DDB}" srcOrd="5" destOrd="0" presId="urn:microsoft.com/office/officeart/2005/8/layout/vList6"/>
    <dgm:cxn modelId="{D7BC243B-1AC0-469E-8EEB-7334F7F21F23}" type="presParOf" srcId="{3852793B-4760-478C-A7E6-1BBCC9D3B965}" destId="{AC5B6C62-2CD0-46BC-8404-F7612A2D14CB}" srcOrd="6" destOrd="0" presId="urn:microsoft.com/office/officeart/2005/8/layout/vList6"/>
    <dgm:cxn modelId="{48A91B74-AAF6-4E1A-A108-0AD37FE25CB0}" type="presParOf" srcId="{AC5B6C62-2CD0-46BC-8404-F7612A2D14CB}" destId="{CC7C29F8-796B-4291-9C0F-B3E871ACD5D1}" srcOrd="0" destOrd="0" presId="urn:microsoft.com/office/officeart/2005/8/layout/vList6"/>
    <dgm:cxn modelId="{59782B70-0A77-410A-B74C-55393A619FB1}" type="presParOf" srcId="{AC5B6C62-2CD0-46BC-8404-F7612A2D14CB}" destId="{80C4CFD4-8585-41AC-92DD-E17685D674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A7A9B-B19F-49FE-BCAA-D387B321DF90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BE467AC-5FFF-4750-B9C6-9B966343AF51}">
      <dgm:prSet phldrT="[Text]"/>
      <dgm:spPr/>
      <dgm:t>
        <a:bodyPr/>
        <a:lstStyle/>
        <a:p>
          <a:r>
            <a:rPr lang="en-US" dirty="0"/>
            <a:t>Role</a:t>
          </a:r>
        </a:p>
      </dgm:t>
    </dgm:pt>
    <dgm:pt modelId="{6CDCEA9A-0ECE-44BB-87A1-E9DF54B997D9}" type="parTrans" cxnId="{5080A943-39F3-45A0-B99C-87A04B58230D}">
      <dgm:prSet/>
      <dgm:spPr/>
      <dgm:t>
        <a:bodyPr/>
        <a:lstStyle/>
        <a:p>
          <a:endParaRPr lang="en-US"/>
        </a:p>
      </dgm:t>
    </dgm:pt>
    <dgm:pt modelId="{E7A51C05-60CB-43F3-A435-9642E56FDD16}" type="sibTrans" cxnId="{5080A943-39F3-45A0-B99C-87A04B58230D}">
      <dgm:prSet/>
      <dgm:spPr/>
      <dgm:t>
        <a:bodyPr/>
        <a:lstStyle/>
        <a:p>
          <a:endParaRPr lang="en-US"/>
        </a:p>
      </dgm:t>
    </dgm:pt>
    <dgm:pt modelId="{069F9475-CA55-41F8-9303-B91E278CB579}">
      <dgm:prSet phldrT="[Text]"/>
      <dgm:spPr/>
      <dgm:t>
        <a:bodyPr/>
        <a:lstStyle/>
        <a:p>
          <a:r>
            <a:rPr lang="en-US" dirty="0"/>
            <a:t>Significance</a:t>
          </a:r>
        </a:p>
      </dgm:t>
    </dgm:pt>
    <dgm:pt modelId="{9ADF7850-02AA-4984-A40E-13CF4EA65329}" type="parTrans" cxnId="{33E0F425-8BD5-4AFC-B23F-70607021D827}">
      <dgm:prSet/>
      <dgm:spPr/>
      <dgm:t>
        <a:bodyPr/>
        <a:lstStyle/>
        <a:p>
          <a:endParaRPr lang="en-US"/>
        </a:p>
      </dgm:t>
    </dgm:pt>
    <dgm:pt modelId="{5600EF3C-AC92-4BEC-904A-09BAE46015B0}" type="sibTrans" cxnId="{33E0F425-8BD5-4AFC-B23F-70607021D827}">
      <dgm:prSet/>
      <dgm:spPr/>
      <dgm:t>
        <a:bodyPr/>
        <a:lstStyle/>
        <a:p>
          <a:endParaRPr lang="en-US"/>
        </a:p>
      </dgm:t>
    </dgm:pt>
    <dgm:pt modelId="{7EAA0405-096D-4D45-A442-53C33278CEBB}">
      <dgm:prSet phldrT="[Text]"/>
      <dgm:spPr/>
      <dgm:t>
        <a:bodyPr/>
        <a:lstStyle/>
        <a:p>
          <a:r>
            <a:rPr lang="en-US" dirty="0"/>
            <a:t>Conflict</a:t>
          </a:r>
        </a:p>
      </dgm:t>
    </dgm:pt>
    <dgm:pt modelId="{6867C220-E225-4BC4-92E4-218089006393}" type="parTrans" cxnId="{1493AB4B-0A26-42DF-8C17-73958D46B0BC}">
      <dgm:prSet/>
      <dgm:spPr/>
      <dgm:t>
        <a:bodyPr/>
        <a:lstStyle/>
        <a:p>
          <a:endParaRPr lang="en-US"/>
        </a:p>
      </dgm:t>
    </dgm:pt>
    <dgm:pt modelId="{42E99A9B-41F0-451D-A772-E9D0F3BFA3F3}" type="sibTrans" cxnId="{1493AB4B-0A26-42DF-8C17-73958D46B0BC}">
      <dgm:prSet/>
      <dgm:spPr/>
      <dgm:t>
        <a:bodyPr/>
        <a:lstStyle/>
        <a:p>
          <a:endParaRPr lang="en-US"/>
        </a:p>
      </dgm:t>
    </dgm:pt>
    <dgm:pt modelId="{34A03C09-8FDC-4059-9ABD-765EF8DD7383}">
      <dgm:prSet phldrT="[Text]"/>
      <dgm:spPr/>
      <dgm:t>
        <a:bodyPr/>
        <a:lstStyle/>
        <a:p>
          <a:r>
            <a:rPr lang="en-US" dirty="0"/>
            <a:t>Relationship</a:t>
          </a:r>
        </a:p>
      </dgm:t>
    </dgm:pt>
    <dgm:pt modelId="{8DF230BB-6864-4346-9B6B-88684C147A4D}" type="parTrans" cxnId="{8C8A5E36-C3F1-435F-8205-DE65346D2DFA}">
      <dgm:prSet/>
      <dgm:spPr/>
      <dgm:t>
        <a:bodyPr/>
        <a:lstStyle/>
        <a:p>
          <a:endParaRPr lang="en-US"/>
        </a:p>
      </dgm:t>
    </dgm:pt>
    <dgm:pt modelId="{E2B78136-28FD-48C8-8366-7403D75EE244}" type="sibTrans" cxnId="{8C8A5E36-C3F1-435F-8205-DE65346D2DFA}">
      <dgm:prSet/>
      <dgm:spPr/>
      <dgm:t>
        <a:bodyPr/>
        <a:lstStyle/>
        <a:p>
          <a:endParaRPr lang="en-US"/>
        </a:p>
      </dgm:t>
    </dgm:pt>
    <dgm:pt modelId="{AEB3F548-8919-461E-B64A-B2350CB4D293}">
      <dgm:prSet/>
      <dgm:spPr/>
      <dgm:t>
        <a:bodyPr/>
        <a:lstStyle/>
        <a:p>
          <a:pPr rtl="0"/>
          <a:r>
            <a:rPr lang="en-US" b="0" i="0" u="none" baseline="0" dirty="0"/>
            <a:t>Another researcher of phonetics</a:t>
          </a:r>
          <a:endParaRPr lang="en-US" dirty="0"/>
        </a:p>
      </dgm:t>
    </dgm:pt>
    <dgm:pt modelId="{1E9DEC67-70F7-4F0E-90D7-5169D1D12162}" type="parTrans" cxnId="{9266407D-4F1C-4897-9215-D13C776BCE40}">
      <dgm:prSet/>
      <dgm:spPr/>
      <dgm:t>
        <a:bodyPr/>
        <a:lstStyle/>
        <a:p>
          <a:endParaRPr lang="en-US"/>
        </a:p>
      </dgm:t>
    </dgm:pt>
    <dgm:pt modelId="{A2800F97-DAB0-4179-B2D4-980D3E73F22F}" type="sibTrans" cxnId="{9266407D-4F1C-4897-9215-D13C776BCE40}">
      <dgm:prSet/>
      <dgm:spPr/>
      <dgm:t>
        <a:bodyPr/>
        <a:lstStyle/>
        <a:p>
          <a:endParaRPr lang="en-US"/>
        </a:p>
      </dgm:t>
    </dgm:pt>
    <dgm:pt modelId="{A15AAD9C-6420-4877-B4A2-7F87A24C13DC}">
      <dgm:prSet/>
      <dgm:spPr/>
      <dgm:t>
        <a:bodyPr/>
        <a:lstStyle/>
        <a:p>
          <a:pPr rtl="0"/>
          <a:r>
            <a:rPr lang="en-US" b="0" i="0" u="none" baseline="0" dirty="0"/>
            <a:t>Friend to Higgins, and a friend to Eliza(like father)</a:t>
          </a:r>
          <a:endParaRPr lang="en-US" dirty="0"/>
        </a:p>
      </dgm:t>
    </dgm:pt>
    <dgm:pt modelId="{4F2E9A33-D711-469A-AFF9-E579E151C00C}" type="parTrans" cxnId="{3B7FFF39-5B4A-41CC-BD58-39D5ABF89F6D}">
      <dgm:prSet/>
      <dgm:spPr/>
      <dgm:t>
        <a:bodyPr/>
        <a:lstStyle/>
        <a:p>
          <a:endParaRPr lang="en-US"/>
        </a:p>
      </dgm:t>
    </dgm:pt>
    <dgm:pt modelId="{42480BDB-159A-4A5D-BDB9-C227E10BB36A}" type="sibTrans" cxnId="{3B7FFF39-5B4A-41CC-BD58-39D5ABF89F6D}">
      <dgm:prSet/>
      <dgm:spPr/>
      <dgm:t>
        <a:bodyPr/>
        <a:lstStyle/>
        <a:p>
          <a:endParaRPr lang="en-US"/>
        </a:p>
      </dgm:t>
    </dgm:pt>
    <dgm:pt modelId="{9D184CCD-1498-47C4-AFA0-A06805282BED}">
      <dgm:prSet/>
      <dgm:spPr/>
      <dgm:t>
        <a:bodyPr/>
        <a:lstStyle/>
        <a:p>
          <a:pPr rtl="0"/>
          <a:r>
            <a:rPr lang="en-US" b="0" i="0" u="none" baseline="0" dirty="0"/>
            <a:t>Trying to get Eliza and Higgins to understand each other</a:t>
          </a:r>
          <a:endParaRPr lang="en-US" dirty="0"/>
        </a:p>
      </dgm:t>
    </dgm:pt>
    <dgm:pt modelId="{86866828-9891-4CB6-8B63-6D35F1DC845A}" type="parTrans" cxnId="{1A040C05-B882-403A-97C4-F2806082839F}">
      <dgm:prSet/>
      <dgm:spPr/>
      <dgm:t>
        <a:bodyPr/>
        <a:lstStyle/>
        <a:p>
          <a:endParaRPr lang="en-US"/>
        </a:p>
      </dgm:t>
    </dgm:pt>
    <dgm:pt modelId="{3B27C743-6875-46A8-B153-113C1B538D4E}" type="sibTrans" cxnId="{1A040C05-B882-403A-97C4-F2806082839F}">
      <dgm:prSet/>
      <dgm:spPr/>
      <dgm:t>
        <a:bodyPr/>
        <a:lstStyle/>
        <a:p>
          <a:endParaRPr lang="en-US"/>
        </a:p>
      </dgm:t>
    </dgm:pt>
    <dgm:pt modelId="{20E3ADF7-9F9D-4EEB-AA39-F1DDBF47A64C}">
      <dgm:prSet/>
      <dgm:spPr/>
      <dgm:t>
        <a:bodyPr/>
        <a:lstStyle/>
        <a:p>
          <a:pPr rtl="0"/>
          <a:r>
            <a:rPr lang="en-US" b="0" i="0" u="none" baseline="0" dirty="0"/>
            <a:t>He did not change his morals to suit Higgins&amp;amp;apos; needs</a:t>
          </a:r>
          <a:endParaRPr lang="en-US" dirty="0"/>
        </a:p>
      </dgm:t>
    </dgm:pt>
    <dgm:pt modelId="{C21439BD-0EDC-4B0A-AD61-AB0514B073EF}" type="parTrans" cxnId="{D8A93DB3-47ED-4E7B-BFA9-652D4089204E}">
      <dgm:prSet/>
      <dgm:spPr/>
      <dgm:t>
        <a:bodyPr/>
        <a:lstStyle/>
        <a:p>
          <a:endParaRPr lang="en-US"/>
        </a:p>
      </dgm:t>
    </dgm:pt>
    <dgm:pt modelId="{4D5FD585-3474-4C42-9805-303D88C5C13A}" type="sibTrans" cxnId="{D8A93DB3-47ED-4E7B-BFA9-652D4089204E}">
      <dgm:prSet/>
      <dgm:spPr/>
      <dgm:t>
        <a:bodyPr/>
        <a:lstStyle/>
        <a:p>
          <a:endParaRPr lang="en-US"/>
        </a:p>
      </dgm:t>
    </dgm:pt>
    <dgm:pt modelId="{3852793B-4760-478C-A7E6-1BBCC9D3B965}" type="pres">
      <dgm:prSet presAssocID="{39AA7A9B-B19F-49FE-BCAA-D387B321DF90}" presName="Name0" presStyleCnt="0">
        <dgm:presLayoutVars>
          <dgm:dir/>
          <dgm:animLvl val="lvl"/>
          <dgm:resizeHandles/>
        </dgm:presLayoutVars>
      </dgm:prSet>
      <dgm:spPr/>
    </dgm:pt>
    <dgm:pt modelId="{841DE576-6306-44F0-BBE0-710D1202259E}" type="pres">
      <dgm:prSet presAssocID="{4BE467AC-5FFF-4750-B9C6-9B966343AF51}" presName="linNode" presStyleCnt="0"/>
      <dgm:spPr/>
    </dgm:pt>
    <dgm:pt modelId="{4F076FB3-E726-40B6-ACE1-35020DA3A172}" type="pres">
      <dgm:prSet presAssocID="{4BE467AC-5FFF-4750-B9C6-9B966343AF51}" presName="parentShp" presStyleLbl="node1" presStyleIdx="0" presStyleCnt="4">
        <dgm:presLayoutVars>
          <dgm:bulletEnabled val="1"/>
        </dgm:presLayoutVars>
      </dgm:prSet>
      <dgm:spPr/>
    </dgm:pt>
    <dgm:pt modelId="{0CDF5B13-E96D-4516-A652-9125300E5434}" type="pres">
      <dgm:prSet presAssocID="{4BE467AC-5FFF-4750-B9C6-9B966343AF51}" presName="childShp" presStyleLbl="bgAccFollowNode1" presStyleIdx="0" presStyleCnt="4">
        <dgm:presLayoutVars>
          <dgm:bulletEnabled val="1"/>
        </dgm:presLayoutVars>
      </dgm:prSet>
      <dgm:spPr/>
    </dgm:pt>
    <dgm:pt modelId="{688B4AED-6584-4D0F-8E80-BB9CC1F1ADB6}" type="pres">
      <dgm:prSet presAssocID="{E7A51C05-60CB-43F3-A435-9642E56FDD16}" presName="spacing" presStyleCnt="0"/>
      <dgm:spPr/>
    </dgm:pt>
    <dgm:pt modelId="{9214352C-EBDB-43C6-BA80-68B6028DF545}" type="pres">
      <dgm:prSet presAssocID="{34A03C09-8FDC-4059-9ABD-765EF8DD7383}" presName="linNode" presStyleCnt="0"/>
      <dgm:spPr/>
    </dgm:pt>
    <dgm:pt modelId="{9723170B-4931-47FF-B2DF-193E5C327839}" type="pres">
      <dgm:prSet presAssocID="{34A03C09-8FDC-4059-9ABD-765EF8DD7383}" presName="parentShp" presStyleLbl="node1" presStyleIdx="1" presStyleCnt="4">
        <dgm:presLayoutVars>
          <dgm:bulletEnabled val="1"/>
        </dgm:presLayoutVars>
      </dgm:prSet>
      <dgm:spPr/>
    </dgm:pt>
    <dgm:pt modelId="{A5279D31-9840-47A8-8DD8-021A8812988E}" type="pres">
      <dgm:prSet presAssocID="{34A03C09-8FDC-4059-9ABD-765EF8DD7383}" presName="childShp" presStyleLbl="bgAccFollowNode1" presStyleIdx="1" presStyleCnt="4">
        <dgm:presLayoutVars>
          <dgm:bulletEnabled val="1"/>
        </dgm:presLayoutVars>
      </dgm:prSet>
      <dgm:spPr/>
    </dgm:pt>
    <dgm:pt modelId="{143287BA-569B-444D-B7F1-4CA94B2BD87E}" type="pres">
      <dgm:prSet presAssocID="{E2B78136-28FD-48C8-8366-7403D75EE244}" presName="spacing" presStyleCnt="0"/>
      <dgm:spPr/>
    </dgm:pt>
    <dgm:pt modelId="{B02F52DA-CD98-42B8-A022-8ACCF6478609}" type="pres">
      <dgm:prSet presAssocID="{7EAA0405-096D-4D45-A442-53C33278CEBB}" presName="linNode" presStyleCnt="0"/>
      <dgm:spPr/>
    </dgm:pt>
    <dgm:pt modelId="{62D6ECE7-F4F4-4171-8C9A-778D9295395B}" type="pres">
      <dgm:prSet presAssocID="{7EAA0405-096D-4D45-A442-53C33278CEBB}" presName="parentShp" presStyleLbl="node1" presStyleIdx="2" presStyleCnt="4">
        <dgm:presLayoutVars>
          <dgm:bulletEnabled val="1"/>
        </dgm:presLayoutVars>
      </dgm:prSet>
      <dgm:spPr/>
    </dgm:pt>
    <dgm:pt modelId="{271595EE-C9E1-4C15-9495-AB1A09D64EF9}" type="pres">
      <dgm:prSet presAssocID="{7EAA0405-096D-4D45-A442-53C33278CEBB}" presName="childShp" presStyleLbl="bgAccFollowNode1" presStyleIdx="2" presStyleCnt="4">
        <dgm:presLayoutVars>
          <dgm:bulletEnabled val="1"/>
        </dgm:presLayoutVars>
      </dgm:prSet>
      <dgm:spPr/>
    </dgm:pt>
    <dgm:pt modelId="{9A0264D5-98F3-4828-B23D-DD387C240DDB}" type="pres">
      <dgm:prSet presAssocID="{42E99A9B-41F0-451D-A772-E9D0F3BFA3F3}" presName="spacing" presStyleCnt="0"/>
      <dgm:spPr/>
    </dgm:pt>
    <dgm:pt modelId="{AC5B6C62-2CD0-46BC-8404-F7612A2D14CB}" type="pres">
      <dgm:prSet presAssocID="{069F9475-CA55-41F8-9303-B91E278CB579}" presName="linNode" presStyleCnt="0"/>
      <dgm:spPr/>
    </dgm:pt>
    <dgm:pt modelId="{CC7C29F8-796B-4291-9C0F-B3E871ACD5D1}" type="pres">
      <dgm:prSet presAssocID="{069F9475-CA55-41F8-9303-B91E278CB579}" presName="parentShp" presStyleLbl="node1" presStyleIdx="3" presStyleCnt="4">
        <dgm:presLayoutVars>
          <dgm:bulletEnabled val="1"/>
        </dgm:presLayoutVars>
      </dgm:prSet>
      <dgm:spPr/>
    </dgm:pt>
    <dgm:pt modelId="{80C4CFD4-8585-41AC-92DD-E17685D6748B}" type="pres">
      <dgm:prSet presAssocID="{069F9475-CA55-41F8-9303-B91E278CB57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A040C05-B882-403A-97C4-F2806082839F}" srcId="{7EAA0405-096D-4D45-A442-53C33278CEBB}" destId="{9D184CCD-1498-47C4-AFA0-A06805282BED}" srcOrd="0" destOrd="0" parTransId="{86866828-9891-4CB6-8B63-6D35F1DC845A}" sibTransId="{3B27C743-6875-46A8-B153-113C1B538D4E}"/>
    <dgm:cxn modelId="{CD797E06-A5D4-4DDD-8541-1AE5922126A3}" type="presOf" srcId="{20E3ADF7-9F9D-4EEB-AA39-F1DDBF47A64C}" destId="{80C4CFD4-8585-41AC-92DD-E17685D6748B}" srcOrd="0" destOrd="0" presId="urn:microsoft.com/office/officeart/2005/8/layout/vList6"/>
    <dgm:cxn modelId="{14BD1814-4FC1-430C-B03F-799FCB97D0D1}" type="presOf" srcId="{A15AAD9C-6420-4877-B4A2-7F87A24C13DC}" destId="{A5279D31-9840-47A8-8DD8-021A8812988E}" srcOrd="0" destOrd="0" presId="urn:microsoft.com/office/officeart/2005/8/layout/vList6"/>
    <dgm:cxn modelId="{67FCBC1B-12A0-432A-B04D-CEFCD8044D66}" type="presOf" srcId="{4BE467AC-5FFF-4750-B9C6-9B966343AF51}" destId="{4F076FB3-E726-40B6-ACE1-35020DA3A172}" srcOrd="0" destOrd="0" presId="urn:microsoft.com/office/officeart/2005/8/layout/vList6"/>
    <dgm:cxn modelId="{33E0F425-8BD5-4AFC-B23F-70607021D827}" srcId="{39AA7A9B-B19F-49FE-BCAA-D387B321DF90}" destId="{069F9475-CA55-41F8-9303-B91E278CB579}" srcOrd="3" destOrd="0" parTransId="{9ADF7850-02AA-4984-A40E-13CF4EA65329}" sibTransId="{5600EF3C-AC92-4BEC-904A-09BAE46015B0}"/>
    <dgm:cxn modelId="{723A6F2E-168D-4D30-B8AA-B50629446FC1}" type="presOf" srcId="{34A03C09-8FDC-4059-9ABD-765EF8DD7383}" destId="{9723170B-4931-47FF-B2DF-193E5C327839}" srcOrd="0" destOrd="0" presId="urn:microsoft.com/office/officeart/2005/8/layout/vList6"/>
    <dgm:cxn modelId="{8C8A5E36-C3F1-435F-8205-DE65346D2DFA}" srcId="{39AA7A9B-B19F-49FE-BCAA-D387B321DF90}" destId="{34A03C09-8FDC-4059-9ABD-765EF8DD7383}" srcOrd="1" destOrd="0" parTransId="{8DF230BB-6864-4346-9B6B-88684C147A4D}" sibTransId="{E2B78136-28FD-48C8-8366-7403D75EE244}"/>
    <dgm:cxn modelId="{3B7FFF39-5B4A-41CC-BD58-39D5ABF89F6D}" srcId="{34A03C09-8FDC-4059-9ABD-765EF8DD7383}" destId="{A15AAD9C-6420-4877-B4A2-7F87A24C13DC}" srcOrd="0" destOrd="0" parTransId="{4F2E9A33-D711-469A-AFF9-E579E151C00C}" sibTransId="{42480BDB-159A-4A5D-BDB9-C227E10BB36A}"/>
    <dgm:cxn modelId="{5080A943-39F3-45A0-B99C-87A04B58230D}" srcId="{39AA7A9B-B19F-49FE-BCAA-D387B321DF90}" destId="{4BE467AC-5FFF-4750-B9C6-9B966343AF51}" srcOrd="0" destOrd="0" parTransId="{6CDCEA9A-0ECE-44BB-87A1-E9DF54B997D9}" sibTransId="{E7A51C05-60CB-43F3-A435-9642E56FDD16}"/>
    <dgm:cxn modelId="{1493AB4B-0A26-42DF-8C17-73958D46B0BC}" srcId="{39AA7A9B-B19F-49FE-BCAA-D387B321DF90}" destId="{7EAA0405-096D-4D45-A442-53C33278CEBB}" srcOrd="2" destOrd="0" parTransId="{6867C220-E225-4BC4-92E4-218089006393}" sibTransId="{42E99A9B-41F0-451D-A772-E9D0F3BFA3F3}"/>
    <dgm:cxn modelId="{EA5CC077-B9C2-41CE-9AB9-17964BA99303}" type="presOf" srcId="{9D184CCD-1498-47C4-AFA0-A06805282BED}" destId="{271595EE-C9E1-4C15-9495-AB1A09D64EF9}" srcOrd="0" destOrd="0" presId="urn:microsoft.com/office/officeart/2005/8/layout/vList6"/>
    <dgm:cxn modelId="{1E5B0459-88E3-4E6B-8005-308195F074B3}" type="presOf" srcId="{39AA7A9B-B19F-49FE-BCAA-D387B321DF90}" destId="{3852793B-4760-478C-A7E6-1BBCC9D3B965}" srcOrd="0" destOrd="0" presId="urn:microsoft.com/office/officeart/2005/8/layout/vList6"/>
    <dgm:cxn modelId="{9266407D-4F1C-4897-9215-D13C776BCE40}" srcId="{4BE467AC-5FFF-4750-B9C6-9B966343AF51}" destId="{AEB3F548-8919-461E-B64A-B2350CB4D293}" srcOrd="0" destOrd="0" parTransId="{1E9DEC67-70F7-4F0E-90D7-5169D1D12162}" sibTransId="{A2800F97-DAB0-4179-B2D4-980D3E73F22F}"/>
    <dgm:cxn modelId="{C55FBF9A-7434-40CB-99A2-F1D08B3FD591}" type="presOf" srcId="{069F9475-CA55-41F8-9303-B91E278CB579}" destId="{CC7C29F8-796B-4291-9C0F-B3E871ACD5D1}" srcOrd="0" destOrd="0" presId="urn:microsoft.com/office/officeart/2005/8/layout/vList6"/>
    <dgm:cxn modelId="{D8A93DB3-47ED-4E7B-BFA9-652D4089204E}" srcId="{069F9475-CA55-41F8-9303-B91E278CB579}" destId="{20E3ADF7-9F9D-4EEB-AA39-F1DDBF47A64C}" srcOrd="0" destOrd="0" parTransId="{C21439BD-0EDC-4B0A-AD61-AB0514B073EF}" sibTransId="{4D5FD585-3474-4C42-9805-303D88C5C13A}"/>
    <dgm:cxn modelId="{660A4AC6-A2A3-4D3F-801A-7271E04F5BB1}" type="presOf" srcId="{AEB3F548-8919-461E-B64A-B2350CB4D293}" destId="{0CDF5B13-E96D-4516-A652-9125300E5434}" srcOrd="0" destOrd="0" presId="urn:microsoft.com/office/officeart/2005/8/layout/vList6"/>
    <dgm:cxn modelId="{12251DF0-75CF-4F6D-A8CB-6A869297CE85}" type="presOf" srcId="{7EAA0405-096D-4D45-A442-53C33278CEBB}" destId="{62D6ECE7-F4F4-4171-8C9A-778D9295395B}" srcOrd="0" destOrd="0" presId="urn:microsoft.com/office/officeart/2005/8/layout/vList6"/>
    <dgm:cxn modelId="{BB9BDC49-C71A-42FB-8AF7-819D5C48478B}" type="presParOf" srcId="{3852793B-4760-478C-A7E6-1BBCC9D3B965}" destId="{841DE576-6306-44F0-BBE0-710D1202259E}" srcOrd="0" destOrd="0" presId="urn:microsoft.com/office/officeart/2005/8/layout/vList6"/>
    <dgm:cxn modelId="{43A70CD5-EFC7-4AC5-B331-FE3CB3A51DAF}" type="presParOf" srcId="{841DE576-6306-44F0-BBE0-710D1202259E}" destId="{4F076FB3-E726-40B6-ACE1-35020DA3A172}" srcOrd="0" destOrd="0" presId="urn:microsoft.com/office/officeart/2005/8/layout/vList6"/>
    <dgm:cxn modelId="{9094994C-E06A-4C20-9FC5-468F093A69C7}" type="presParOf" srcId="{841DE576-6306-44F0-BBE0-710D1202259E}" destId="{0CDF5B13-E96D-4516-A652-9125300E5434}" srcOrd="1" destOrd="0" presId="urn:microsoft.com/office/officeart/2005/8/layout/vList6"/>
    <dgm:cxn modelId="{F2A9C6E7-F2BB-4F45-A55F-2D6837E102CC}" type="presParOf" srcId="{3852793B-4760-478C-A7E6-1BBCC9D3B965}" destId="{688B4AED-6584-4D0F-8E80-BB9CC1F1ADB6}" srcOrd="1" destOrd="0" presId="urn:microsoft.com/office/officeart/2005/8/layout/vList6"/>
    <dgm:cxn modelId="{FFE79A9D-9F44-40E0-8170-72C20C7845E4}" type="presParOf" srcId="{3852793B-4760-478C-A7E6-1BBCC9D3B965}" destId="{9214352C-EBDB-43C6-BA80-68B6028DF545}" srcOrd="2" destOrd="0" presId="urn:microsoft.com/office/officeart/2005/8/layout/vList6"/>
    <dgm:cxn modelId="{B78E8C79-4284-4459-A891-19AA010DB265}" type="presParOf" srcId="{9214352C-EBDB-43C6-BA80-68B6028DF545}" destId="{9723170B-4931-47FF-B2DF-193E5C327839}" srcOrd="0" destOrd="0" presId="urn:microsoft.com/office/officeart/2005/8/layout/vList6"/>
    <dgm:cxn modelId="{FEAC902F-E8DD-43EF-9251-E9F672EA902C}" type="presParOf" srcId="{9214352C-EBDB-43C6-BA80-68B6028DF545}" destId="{A5279D31-9840-47A8-8DD8-021A8812988E}" srcOrd="1" destOrd="0" presId="urn:microsoft.com/office/officeart/2005/8/layout/vList6"/>
    <dgm:cxn modelId="{009AA12D-B7A7-4D68-A255-7BEA6AEB3560}" type="presParOf" srcId="{3852793B-4760-478C-A7E6-1BBCC9D3B965}" destId="{143287BA-569B-444D-B7F1-4CA94B2BD87E}" srcOrd="3" destOrd="0" presId="urn:microsoft.com/office/officeart/2005/8/layout/vList6"/>
    <dgm:cxn modelId="{A33D2B13-2DC4-494B-BCC5-87AB12F061DC}" type="presParOf" srcId="{3852793B-4760-478C-A7E6-1BBCC9D3B965}" destId="{B02F52DA-CD98-42B8-A022-8ACCF6478609}" srcOrd="4" destOrd="0" presId="urn:microsoft.com/office/officeart/2005/8/layout/vList6"/>
    <dgm:cxn modelId="{AC383A81-F91E-4878-AED2-C91848488318}" type="presParOf" srcId="{B02F52DA-CD98-42B8-A022-8ACCF6478609}" destId="{62D6ECE7-F4F4-4171-8C9A-778D9295395B}" srcOrd="0" destOrd="0" presId="urn:microsoft.com/office/officeart/2005/8/layout/vList6"/>
    <dgm:cxn modelId="{DFAD3DC2-C9B0-43BE-B025-A7458A90178D}" type="presParOf" srcId="{B02F52DA-CD98-42B8-A022-8ACCF6478609}" destId="{271595EE-C9E1-4C15-9495-AB1A09D64EF9}" srcOrd="1" destOrd="0" presId="urn:microsoft.com/office/officeart/2005/8/layout/vList6"/>
    <dgm:cxn modelId="{8EE4277C-1BF3-4B77-BD23-5D45397BFAC4}" type="presParOf" srcId="{3852793B-4760-478C-A7E6-1BBCC9D3B965}" destId="{9A0264D5-98F3-4828-B23D-DD387C240DDB}" srcOrd="5" destOrd="0" presId="urn:microsoft.com/office/officeart/2005/8/layout/vList6"/>
    <dgm:cxn modelId="{797A9AD9-ED1D-40C1-BD6B-BC9BA6683096}" type="presParOf" srcId="{3852793B-4760-478C-A7E6-1BBCC9D3B965}" destId="{AC5B6C62-2CD0-46BC-8404-F7612A2D14CB}" srcOrd="6" destOrd="0" presId="urn:microsoft.com/office/officeart/2005/8/layout/vList6"/>
    <dgm:cxn modelId="{5BD3435B-1276-4EEC-A3F1-2460201137B1}" type="presParOf" srcId="{AC5B6C62-2CD0-46BC-8404-F7612A2D14CB}" destId="{CC7C29F8-796B-4291-9C0F-B3E871ACD5D1}" srcOrd="0" destOrd="0" presId="urn:microsoft.com/office/officeart/2005/8/layout/vList6"/>
    <dgm:cxn modelId="{D33891FC-44EA-4544-A7AC-74A1439E9D2E}" type="presParOf" srcId="{AC5B6C62-2CD0-46BC-8404-F7612A2D14CB}" destId="{80C4CFD4-8585-41AC-92DD-E17685D674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AA7A9B-B19F-49FE-BCAA-D387B321DF9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E467AC-5FFF-4750-B9C6-9B966343AF51}">
      <dgm:prSet phldrT="[Text]"/>
      <dgm:spPr/>
      <dgm:t>
        <a:bodyPr/>
        <a:lstStyle/>
        <a:p>
          <a:r>
            <a:rPr lang="en-US" dirty="0"/>
            <a:t>Role</a:t>
          </a:r>
        </a:p>
      </dgm:t>
    </dgm:pt>
    <dgm:pt modelId="{6CDCEA9A-0ECE-44BB-87A1-E9DF54B997D9}" type="parTrans" cxnId="{5080A943-39F3-45A0-B99C-87A04B58230D}">
      <dgm:prSet/>
      <dgm:spPr/>
      <dgm:t>
        <a:bodyPr/>
        <a:lstStyle/>
        <a:p>
          <a:endParaRPr lang="en-US"/>
        </a:p>
      </dgm:t>
    </dgm:pt>
    <dgm:pt modelId="{E7A51C05-60CB-43F3-A435-9642E56FDD16}" type="sibTrans" cxnId="{5080A943-39F3-45A0-B99C-87A04B58230D}">
      <dgm:prSet/>
      <dgm:spPr/>
      <dgm:t>
        <a:bodyPr/>
        <a:lstStyle/>
        <a:p>
          <a:endParaRPr lang="en-US"/>
        </a:p>
      </dgm:t>
    </dgm:pt>
    <dgm:pt modelId="{069F9475-CA55-41F8-9303-B91E278CB579}">
      <dgm:prSet phldrT="[Text]"/>
      <dgm:spPr/>
      <dgm:t>
        <a:bodyPr/>
        <a:lstStyle/>
        <a:p>
          <a:r>
            <a:rPr lang="en-US" dirty="0"/>
            <a:t>Significance</a:t>
          </a:r>
        </a:p>
      </dgm:t>
    </dgm:pt>
    <dgm:pt modelId="{9ADF7850-02AA-4984-A40E-13CF4EA65329}" type="parTrans" cxnId="{33E0F425-8BD5-4AFC-B23F-70607021D827}">
      <dgm:prSet/>
      <dgm:spPr/>
      <dgm:t>
        <a:bodyPr/>
        <a:lstStyle/>
        <a:p>
          <a:endParaRPr lang="en-US"/>
        </a:p>
      </dgm:t>
    </dgm:pt>
    <dgm:pt modelId="{5600EF3C-AC92-4BEC-904A-09BAE46015B0}" type="sibTrans" cxnId="{33E0F425-8BD5-4AFC-B23F-70607021D827}">
      <dgm:prSet/>
      <dgm:spPr/>
      <dgm:t>
        <a:bodyPr/>
        <a:lstStyle/>
        <a:p>
          <a:endParaRPr lang="en-US"/>
        </a:p>
      </dgm:t>
    </dgm:pt>
    <dgm:pt modelId="{7EAA0405-096D-4D45-A442-53C33278CEBB}">
      <dgm:prSet phldrT="[Text]"/>
      <dgm:spPr/>
      <dgm:t>
        <a:bodyPr/>
        <a:lstStyle/>
        <a:p>
          <a:r>
            <a:rPr lang="en-US" dirty="0"/>
            <a:t>Conflict</a:t>
          </a:r>
        </a:p>
      </dgm:t>
    </dgm:pt>
    <dgm:pt modelId="{6867C220-E225-4BC4-92E4-218089006393}" type="parTrans" cxnId="{1493AB4B-0A26-42DF-8C17-73958D46B0BC}">
      <dgm:prSet/>
      <dgm:spPr/>
      <dgm:t>
        <a:bodyPr/>
        <a:lstStyle/>
        <a:p>
          <a:endParaRPr lang="en-US"/>
        </a:p>
      </dgm:t>
    </dgm:pt>
    <dgm:pt modelId="{42E99A9B-41F0-451D-A772-E9D0F3BFA3F3}" type="sibTrans" cxnId="{1493AB4B-0A26-42DF-8C17-73958D46B0BC}">
      <dgm:prSet/>
      <dgm:spPr/>
      <dgm:t>
        <a:bodyPr/>
        <a:lstStyle/>
        <a:p>
          <a:endParaRPr lang="en-US"/>
        </a:p>
      </dgm:t>
    </dgm:pt>
    <dgm:pt modelId="{34A03C09-8FDC-4059-9ABD-765EF8DD7383}">
      <dgm:prSet phldrT="[Text]"/>
      <dgm:spPr/>
      <dgm:t>
        <a:bodyPr/>
        <a:lstStyle/>
        <a:p>
          <a:r>
            <a:rPr lang="en-US" dirty="0"/>
            <a:t>Relationship</a:t>
          </a:r>
        </a:p>
      </dgm:t>
    </dgm:pt>
    <dgm:pt modelId="{8DF230BB-6864-4346-9B6B-88684C147A4D}" type="parTrans" cxnId="{8C8A5E36-C3F1-435F-8205-DE65346D2DFA}">
      <dgm:prSet/>
      <dgm:spPr/>
      <dgm:t>
        <a:bodyPr/>
        <a:lstStyle/>
        <a:p>
          <a:endParaRPr lang="en-US"/>
        </a:p>
      </dgm:t>
    </dgm:pt>
    <dgm:pt modelId="{E2B78136-28FD-48C8-8366-7403D75EE244}" type="sibTrans" cxnId="{8C8A5E36-C3F1-435F-8205-DE65346D2DFA}">
      <dgm:prSet/>
      <dgm:spPr/>
      <dgm:t>
        <a:bodyPr/>
        <a:lstStyle/>
        <a:p>
          <a:endParaRPr lang="en-US"/>
        </a:p>
      </dgm:t>
    </dgm:pt>
    <dgm:pt modelId="{4C89EB5B-D275-452C-86A0-2CB9376FB4FD}">
      <dgm:prSet/>
      <dgm:spPr/>
      <dgm:t>
        <a:bodyPr/>
        <a:lstStyle/>
        <a:p>
          <a:pPr rtl="0"/>
          <a:r>
            <a:rPr lang="en-US" b="0" i="0" u="none" baseline="0" dirty="0"/>
            <a:t>Motherly figure, and Housekeeper</a:t>
          </a:r>
          <a:endParaRPr lang="en-US" dirty="0"/>
        </a:p>
      </dgm:t>
    </dgm:pt>
    <dgm:pt modelId="{1823E717-C8B6-4C0A-8F42-72294AFE7944}" type="parTrans" cxnId="{3D842B67-2E26-4EFB-B6D2-DD48E014716F}">
      <dgm:prSet/>
      <dgm:spPr/>
      <dgm:t>
        <a:bodyPr/>
        <a:lstStyle/>
        <a:p>
          <a:endParaRPr lang="en-US"/>
        </a:p>
      </dgm:t>
    </dgm:pt>
    <dgm:pt modelId="{2997FAD9-D676-422B-A796-12B96B42D289}" type="sibTrans" cxnId="{3D842B67-2E26-4EFB-B6D2-DD48E014716F}">
      <dgm:prSet/>
      <dgm:spPr/>
      <dgm:t>
        <a:bodyPr/>
        <a:lstStyle/>
        <a:p>
          <a:endParaRPr lang="en-US"/>
        </a:p>
      </dgm:t>
    </dgm:pt>
    <dgm:pt modelId="{F795AC9A-708D-48B2-B363-DBE5FAEBF326}">
      <dgm:prSet/>
      <dgm:spPr/>
      <dgm:t>
        <a:bodyPr/>
        <a:lstStyle/>
        <a:p>
          <a:pPr rtl="0"/>
          <a:r>
            <a:rPr lang="en-US" b="0" i="0" u="none" baseline="0" dirty="0"/>
            <a:t>Protector of Eliza, and keeps Higgins in line</a:t>
          </a:r>
          <a:endParaRPr lang="en-US" dirty="0"/>
        </a:p>
      </dgm:t>
    </dgm:pt>
    <dgm:pt modelId="{90214FED-4A5B-4E38-AC97-0947B3F90111}" type="parTrans" cxnId="{9D00C5B7-0262-4D5D-9DD2-B59FACB0E749}">
      <dgm:prSet/>
      <dgm:spPr/>
      <dgm:t>
        <a:bodyPr/>
        <a:lstStyle/>
        <a:p>
          <a:endParaRPr lang="en-US"/>
        </a:p>
      </dgm:t>
    </dgm:pt>
    <dgm:pt modelId="{9FA2ECFD-7B8A-4FF6-A9C7-8968A698548A}" type="sibTrans" cxnId="{9D00C5B7-0262-4D5D-9DD2-B59FACB0E749}">
      <dgm:prSet/>
      <dgm:spPr/>
      <dgm:t>
        <a:bodyPr/>
        <a:lstStyle/>
        <a:p>
          <a:endParaRPr lang="en-US"/>
        </a:p>
      </dgm:t>
    </dgm:pt>
    <dgm:pt modelId="{2176A8A4-FFC3-48FF-9740-0846F287440E}">
      <dgm:prSet/>
      <dgm:spPr/>
      <dgm:t>
        <a:bodyPr/>
        <a:lstStyle/>
        <a:p>
          <a:pPr rtl="0"/>
          <a:r>
            <a:rPr lang="en-US" b="0" i="0" u="none" baseline="0" dirty="0"/>
            <a:t>Has trouble in trying to reason with Higgins</a:t>
          </a:r>
          <a:endParaRPr lang="en-US" dirty="0"/>
        </a:p>
      </dgm:t>
    </dgm:pt>
    <dgm:pt modelId="{C2FAE0CB-B0AE-414A-ACBC-FA7A60AF7A3A}" type="parTrans" cxnId="{E010442B-9D1F-4142-A04D-C4BF447CEC0B}">
      <dgm:prSet/>
      <dgm:spPr/>
      <dgm:t>
        <a:bodyPr/>
        <a:lstStyle/>
        <a:p>
          <a:endParaRPr lang="en-US"/>
        </a:p>
      </dgm:t>
    </dgm:pt>
    <dgm:pt modelId="{00F313D0-F378-42FE-B6E1-10FD665A8273}" type="sibTrans" cxnId="{E010442B-9D1F-4142-A04D-C4BF447CEC0B}">
      <dgm:prSet/>
      <dgm:spPr/>
      <dgm:t>
        <a:bodyPr/>
        <a:lstStyle/>
        <a:p>
          <a:endParaRPr lang="en-US"/>
        </a:p>
      </dgm:t>
    </dgm:pt>
    <dgm:pt modelId="{77D4CF8F-05FB-4E30-8E93-95FCD3F10C6D}">
      <dgm:prSet/>
      <dgm:spPr/>
      <dgm:t>
        <a:bodyPr/>
        <a:lstStyle/>
        <a:p>
          <a:pPr rtl="0"/>
          <a:r>
            <a:rPr lang="en-US" b="0" i="0" u="none" baseline="0" dirty="0"/>
            <a:t>Is a role model to Eliza</a:t>
          </a:r>
          <a:endParaRPr lang="en-US" dirty="0"/>
        </a:p>
      </dgm:t>
    </dgm:pt>
    <dgm:pt modelId="{B381E7AA-3C5C-4CAD-9899-EE1C2D5C96BD}" type="parTrans" cxnId="{0F7A05AD-8A52-45CE-B36D-C3BE89ADE1FE}">
      <dgm:prSet/>
      <dgm:spPr/>
      <dgm:t>
        <a:bodyPr/>
        <a:lstStyle/>
        <a:p>
          <a:endParaRPr lang="en-US"/>
        </a:p>
      </dgm:t>
    </dgm:pt>
    <dgm:pt modelId="{496B72DE-7453-4B87-81DB-196096F20051}" type="sibTrans" cxnId="{0F7A05AD-8A52-45CE-B36D-C3BE89ADE1FE}">
      <dgm:prSet/>
      <dgm:spPr/>
      <dgm:t>
        <a:bodyPr/>
        <a:lstStyle/>
        <a:p>
          <a:endParaRPr lang="en-US"/>
        </a:p>
      </dgm:t>
    </dgm:pt>
    <dgm:pt modelId="{3852793B-4760-478C-A7E6-1BBCC9D3B965}" type="pres">
      <dgm:prSet presAssocID="{39AA7A9B-B19F-49FE-BCAA-D387B321DF90}" presName="Name0" presStyleCnt="0">
        <dgm:presLayoutVars>
          <dgm:dir/>
          <dgm:animLvl val="lvl"/>
          <dgm:resizeHandles/>
        </dgm:presLayoutVars>
      </dgm:prSet>
      <dgm:spPr/>
    </dgm:pt>
    <dgm:pt modelId="{841DE576-6306-44F0-BBE0-710D1202259E}" type="pres">
      <dgm:prSet presAssocID="{4BE467AC-5FFF-4750-B9C6-9B966343AF51}" presName="linNode" presStyleCnt="0"/>
      <dgm:spPr/>
    </dgm:pt>
    <dgm:pt modelId="{4F076FB3-E726-40B6-ACE1-35020DA3A172}" type="pres">
      <dgm:prSet presAssocID="{4BE467AC-5FFF-4750-B9C6-9B966343AF51}" presName="parentShp" presStyleLbl="node1" presStyleIdx="0" presStyleCnt="4">
        <dgm:presLayoutVars>
          <dgm:bulletEnabled val="1"/>
        </dgm:presLayoutVars>
      </dgm:prSet>
      <dgm:spPr/>
    </dgm:pt>
    <dgm:pt modelId="{0CDF5B13-E96D-4516-A652-9125300E5434}" type="pres">
      <dgm:prSet presAssocID="{4BE467AC-5FFF-4750-B9C6-9B966343AF51}" presName="childShp" presStyleLbl="bgAccFollowNode1" presStyleIdx="0" presStyleCnt="4">
        <dgm:presLayoutVars>
          <dgm:bulletEnabled val="1"/>
        </dgm:presLayoutVars>
      </dgm:prSet>
      <dgm:spPr/>
    </dgm:pt>
    <dgm:pt modelId="{688B4AED-6584-4D0F-8E80-BB9CC1F1ADB6}" type="pres">
      <dgm:prSet presAssocID="{E7A51C05-60CB-43F3-A435-9642E56FDD16}" presName="spacing" presStyleCnt="0"/>
      <dgm:spPr/>
    </dgm:pt>
    <dgm:pt modelId="{9214352C-EBDB-43C6-BA80-68B6028DF545}" type="pres">
      <dgm:prSet presAssocID="{34A03C09-8FDC-4059-9ABD-765EF8DD7383}" presName="linNode" presStyleCnt="0"/>
      <dgm:spPr/>
    </dgm:pt>
    <dgm:pt modelId="{9723170B-4931-47FF-B2DF-193E5C327839}" type="pres">
      <dgm:prSet presAssocID="{34A03C09-8FDC-4059-9ABD-765EF8DD7383}" presName="parentShp" presStyleLbl="node1" presStyleIdx="1" presStyleCnt="4">
        <dgm:presLayoutVars>
          <dgm:bulletEnabled val="1"/>
        </dgm:presLayoutVars>
      </dgm:prSet>
      <dgm:spPr/>
    </dgm:pt>
    <dgm:pt modelId="{A5279D31-9840-47A8-8DD8-021A8812988E}" type="pres">
      <dgm:prSet presAssocID="{34A03C09-8FDC-4059-9ABD-765EF8DD7383}" presName="childShp" presStyleLbl="bgAccFollowNode1" presStyleIdx="1" presStyleCnt="4">
        <dgm:presLayoutVars>
          <dgm:bulletEnabled val="1"/>
        </dgm:presLayoutVars>
      </dgm:prSet>
      <dgm:spPr/>
    </dgm:pt>
    <dgm:pt modelId="{143287BA-569B-444D-B7F1-4CA94B2BD87E}" type="pres">
      <dgm:prSet presAssocID="{E2B78136-28FD-48C8-8366-7403D75EE244}" presName="spacing" presStyleCnt="0"/>
      <dgm:spPr/>
    </dgm:pt>
    <dgm:pt modelId="{B02F52DA-CD98-42B8-A022-8ACCF6478609}" type="pres">
      <dgm:prSet presAssocID="{7EAA0405-096D-4D45-A442-53C33278CEBB}" presName="linNode" presStyleCnt="0"/>
      <dgm:spPr/>
    </dgm:pt>
    <dgm:pt modelId="{62D6ECE7-F4F4-4171-8C9A-778D9295395B}" type="pres">
      <dgm:prSet presAssocID="{7EAA0405-096D-4D45-A442-53C33278CEBB}" presName="parentShp" presStyleLbl="node1" presStyleIdx="2" presStyleCnt="4">
        <dgm:presLayoutVars>
          <dgm:bulletEnabled val="1"/>
        </dgm:presLayoutVars>
      </dgm:prSet>
      <dgm:spPr/>
    </dgm:pt>
    <dgm:pt modelId="{271595EE-C9E1-4C15-9495-AB1A09D64EF9}" type="pres">
      <dgm:prSet presAssocID="{7EAA0405-096D-4D45-A442-53C33278CEBB}" presName="childShp" presStyleLbl="bgAccFollowNode1" presStyleIdx="2" presStyleCnt="4">
        <dgm:presLayoutVars>
          <dgm:bulletEnabled val="1"/>
        </dgm:presLayoutVars>
      </dgm:prSet>
      <dgm:spPr/>
    </dgm:pt>
    <dgm:pt modelId="{9A0264D5-98F3-4828-B23D-DD387C240DDB}" type="pres">
      <dgm:prSet presAssocID="{42E99A9B-41F0-451D-A772-E9D0F3BFA3F3}" presName="spacing" presStyleCnt="0"/>
      <dgm:spPr/>
    </dgm:pt>
    <dgm:pt modelId="{AC5B6C62-2CD0-46BC-8404-F7612A2D14CB}" type="pres">
      <dgm:prSet presAssocID="{069F9475-CA55-41F8-9303-B91E278CB579}" presName="linNode" presStyleCnt="0"/>
      <dgm:spPr/>
    </dgm:pt>
    <dgm:pt modelId="{CC7C29F8-796B-4291-9C0F-B3E871ACD5D1}" type="pres">
      <dgm:prSet presAssocID="{069F9475-CA55-41F8-9303-B91E278CB579}" presName="parentShp" presStyleLbl="node1" presStyleIdx="3" presStyleCnt="4">
        <dgm:presLayoutVars>
          <dgm:bulletEnabled val="1"/>
        </dgm:presLayoutVars>
      </dgm:prSet>
      <dgm:spPr/>
    </dgm:pt>
    <dgm:pt modelId="{80C4CFD4-8585-41AC-92DD-E17685D6748B}" type="pres">
      <dgm:prSet presAssocID="{069F9475-CA55-41F8-9303-B91E278CB57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3E0F425-8BD5-4AFC-B23F-70607021D827}" srcId="{39AA7A9B-B19F-49FE-BCAA-D387B321DF90}" destId="{069F9475-CA55-41F8-9303-B91E278CB579}" srcOrd="3" destOrd="0" parTransId="{9ADF7850-02AA-4984-A40E-13CF4EA65329}" sibTransId="{5600EF3C-AC92-4BEC-904A-09BAE46015B0}"/>
    <dgm:cxn modelId="{555E5926-57E0-4C03-9D43-7A866498CA2B}" type="presOf" srcId="{7EAA0405-096D-4D45-A442-53C33278CEBB}" destId="{62D6ECE7-F4F4-4171-8C9A-778D9295395B}" srcOrd="0" destOrd="0" presId="urn:microsoft.com/office/officeart/2005/8/layout/vList6"/>
    <dgm:cxn modelId="{E010442B-9D1F-4142-A04D-C4BF447CEC0B}" srcId="{7EAA0405-096D-4D45-A442-53C33278CEBB}" destId="{2176A8A4-FFC3-48FF-9740-0846F287440E}" srcOrd="0" destOrd="0" parTransId="{C2FAE0CB-B0AE-414A-ACBC-FA7A60AF7A3A}" sibTransId="{00F313D0-F378-42FE-B6E1-10FD665A8273}"/>
    <dgm:cxn modelId="{8C8A5E36-C3F1-435F-8205-DE65346D2DFA}" srcId="{39AA7A9B-B19F-49FE-BCAA-D387B321DF90}" destId="{34A03C09-8FDC-4059-9ABD-765EF8DD7383}" srcOrd="1" destOrd="0" parTransId="{8DF230BB-6864-4346-9B6B-88684C147A4D}" sibTransId="{E2B78136-28FD-48C8-8366-7403D75EE244}"/>
    <dgm:cxn modelId="{23912C3A-2A34-4029-B321-8F4959D3B6BB}" type="presOf" srcId="{069F9475-CA55-41F8-9303-B91E278CB579}" destId="{CC7C29F8-796B-4291-9C0F-B3E871ACD5D1}" srcOrd="0" destOrd="0" presId="urn:microsoft.com/office/officeart/2005/8/layout/vList6"/>
    <dgm:cxn modelId="{C73E915B-19A9-4C54-8BD1-E07606EB5F53}" type="presOf" srcId="{4C89EB5B-D275-452C-86A0-2CB9376FB4FD}" destId="{0CDF5B13-E96D-4516-A652-9125300E5434}" srcOrd="0" destOrd="0" presId="urn:microsoft.com/office/officeart/2005/8/layout/vList6"/>
    <dgm:cxn modelId="{BE7C4F60-589C-426C-8B12-E35CF6E2EED4}" type="presOf" srcId="{F795AC9A-708D-48B2-B363-DBE5FAEBF326}" destId="{A5279D31-9840-47A8-8DD8-021A8812988E}" srcOrd="0" destOrd="0" presId="urn:microsoft.com/office/officeart/2005/8/layout/vList6"/>
    <dgm:cxn modelId="{5080A943-39F3-45A0-B99C-87A04B58230D}" srcId="{39AA7A9B-B19F-49FE-BCAA-D387B321DF90}" destId="{4BE467AC-5FFF-4750-B9C6-9B966343AF51}" srcOrd="0" destOrd="0" parTransId="{6CDCEA9A-0ECE-44BB-87A1-E9DF54B997D9}" sibTransId="{E7A51C05-60CB-43F3-A435-9642E56FDD16}"/>
    <dgm:cxn modelId="{3D842B67-2E26-4EFB-B6D2-DD48E014716F}" srcId="{4BE467AC-5FFF-4750-B9C6-9B966343AF51}" destId="{4C89EB5B-D275-452C-86A0-2CB9376FB4FD}" srcOrd="0" destOrd="0" parTransId="{1823E717-C8B6-4C0A-8F42-72294AFE7944}" sibTransId="{2997FAD9-D676-422B-A796-12B96B42D289}"/>
    <dgm:cxn modelId="{54DDCA6A-B4C9-4E2A-BB98-E0D2A5F9A301}" type="presOf" srcId="{34A03C09-8FDC-4059-9ABD-765EF8DD7383}" destId="{9723170B-4931-47FF-B2DF-193E5C327839}" srcOrd="0" destOrd="0" presId="urn:microsoft.com/office/officeart/2005/8/layout/vList6"/>
    <dgm:cxn modelId="{1493AB4B-0A26-42DF-8C17-73958D46B0BC}" srcId="{39AA7A9B-B19F-49FE-BCAA-D387B321DF90}" destId="{7EAA0405-096D-4D45-A442-53C33278CEBB}" srcOrd="2" destOrd="0" parTransId="{6867C220-E225-4BC4-92E4-218089006393}" sibTransId="{42E99A9B-41F0-451D-A772-E9D0F3BFA3F3}"/>
    <dgm:cxn modelId="{A41C8576-9270-4A97-920E-A9CB2781BFEB}" type="presOf" srcId="{39AA7A9B-B19F-49FE-BCAA-D387B321DF90}" destId="{3852793B-4760-478C-A7E6-1BBCC9D3B965}" srcOrd="0" destOrd="0" presId="urn:microsoft.com/office/officeart/2005/8/layout/vList6"/>
    <dgm:cxn modelId="{57320999-DCE2-449A-A4EE-678BD7DC2A16}" type="presOf" srcId="{2176A8A4-FFC3-48FF-9740-0846F287440E}" destId="{271595EE-C9E1-4C15-9495-AB1A09D64EF9}" srcOrd="0" destOrd="0" presId="urn:microsoft.com/office/officeart/2005/8/layout/vList6"/>
    <dgm:cxn modelId="{0F7A05AD-8A52-45CE-B36D-C3BE89ADE1FE}" srcId="{069F9475-CA55-41F8-9303-B91E278CB579}" destId="{77D4CF8F-05FB-4E30-8E93-95FCD3F10C6D}" srcOrd="0" destOrd="0" parTransId="{B381E7AA-3C5C-4CAD-9899-EE1C2D5C96BD}" sibTransId="{496B72DE-7453-4B87-81DB-196096F20051}"/>
    <dgm:cxn modelId="{9D00C5B7-0262-4D5D-9DD2-B59FACB0E749}" srcId="{34A03C09-8FDC-4059-9ABD-765EF8DD7383}" destId="{F795AC9A-708D-48B2-B363-DBE5FAEBF326}" srcOrd="0" destOrd="0" parTransId="{90214FED-4A5B-4E38-AC97-0947B3F90111}" sibTransId="{9FA2ECFD-7B8A-4FF6-A9C7-8968A698548A}"/>
    <dgm:cxn modelId="{6F3F46E5-3965-40C9-A995-2368B663B43C}" type="presOf" srcId="{77D4CF8F-05FB-4E30-8E93-95FCD3F10C6D}" destId="{80C4CFD4-8585-41AC-92DD-E17685D6748B}" srcOrd="0" destOrd="0" presId="urn:microsoft.com/office/officeart/2005/8/layout/vList6"/>
    <dgm:cxn modelId="{A673CEFB-849D-4523-8467-39E69FC546F0}" type="presOf" srcId="{4BE467AC-5FFF-4750-B9C6-9B966343AF51}" destId="{4F076FB3-E726-40B6-ACE1-35020DA3A172}" srcOrd="0" destOrd="0" presId="urn:microsoft.com/office/officeart/2005/8/layout/vList6"/>
    <dgm:cxn modelId="{54A2867F-FC99-4753-BD75-153F7A28FB50}" type="presParOf" srcId="{3852793B-4760-478C-A7E6-1BBCC9D3B965}" destId="{841DE576-6306-44F0-BBE0-710D1202259E}" srcOrd="0" destOrd="0" presId="urn:microsoft.com/office/officeart/2005/8/layout/vList6"/>
    <dgm:cxn modelId="{B738A9AD-A7F3-41B3-9C93-38DBC0CED79F}" type="presParOf" srcId="{841DE576-6306-44F0-BBE0-710D1202259E}" destId="{4F076FB3-E726-40B6-ACE1-35020DA3A172}" srcOrd="0" destOrd="0" presId="urn:microsoft.com/office/officeart/2005/8/layout/vList6"/>
    <dgm:cxn modelId="{49CAE91D-DDBC-40D3-9E4A-4AFE0F800215}" type="presParOf" srcId="{841DE576-6306-44F0-BBE0-710D1202259E}" destId="{0CDF5B13-E96D-4516-A652-9125300E5434}" srcOrd="1" destOrd="0" presId="urn:microsoft.com/office/officeart/2005/8/layout/vList6"/>
    <dgm:cxn modelId="{0F783692-7037-4C27-A82C-934A4E3A2A0E}" type="presParOf" srcId="{3852793B-4760-478C-A7E6-1BBCC9D3B965}" destId="{688B4AED-6584-4D0F-8E80-BB9CC1F1ADB6}" srcOrd="1" destOrd="0" presId="urn:microsoft.com/office/officeart/2005/8/layout/vList6"/>
    <dgm:cxn modelId="{252D170C-C93F-4A8A-A987-53692B0CD9F9}" type="presParOf" srcId="{3852793B-4760-478C-A7E6-1BBCC9D3B965}" destId="{9214352C-EBDB-43C6-BA80-68B6028DF545}" srcOrd="2" destOrd="0" presId="urn:microsoft.com/office/officeart/2005/8/layout/vList6"/>
    <dgm:cxn modelId="{4BFD9E05-2AAC-4BD6-9082-8206B45FCE44}" type="presParOf" srcId="{9214352C-EBDB-43C6-BA80-68B6028DF545}" destId="{9723170B-4931-47FF-B2DF-193E5C327839}" srcOrd="0" destOrd="0" presId="urn:microsoft.com/office/officeart/2005/8/layout/vList6"/>
    <dgm:cxn modelId="{361CD511-0086-47A6-A6D8-BED5037F2AFE}" type="presParOf" srcId="{9214352C-EBDB-43C6-BA80-68B6028DF545}" destId="{A5279D31-9840-47A8-8DD8-021A8812988E}" srcOrd="1" destOrd="0" presId="urn:microsoft.com/office/officeart/2005/8/layout/vList6"/>
    <dgm:cxn modelId="{ED0287C7-B1D0-4FF4-83CC-310E4BF9CCD9}" type="presParOf" srcId="{3852793B-4760-478C-A7E6-1BBCC9D3B965}" destId="{143287BA-569B-444D-B7F1-4CA94B2BD87E}" srcOrd="3" destOrd="0" presId="urn:microsoft.com/office/officeart/2005/8/layout/vList6"/>
    <dgm:cxn modelId="{6F150A41-09D1-4034-A006-0C674E71AB6D}" type="presParOf" srcId="{3852793B-4760-478C-A7E6-1BBCC9D3B965}" destId="{B02F52DA-CD98-42B8-A022-8ACCF6478609}" srcOrd="4" destOrd="0" presId="urn:microsoft.com/office/officeart/2005/8/layout/vList6"/>
    <dgm:cxn modelId="{202AB84A-E8A3-4DEF-A296-829CFF749FAB}" type="presParOf" srcId="{B02F52DA-CD98-42B8-A022-8ACCF6478609}" destId="{62D6ECE7-F4F4-4171-8C9A-778D9295395B}" srcOrd="0" destOrd="0" presId="urn:microsoft.com/office/officeart/2005/8/layout/vList6"/>
    <dgm:cxn modelId="{E2EB7571-3468-4B79-AF1A-ABA6ADEED22C}" type="presParOf" srcId="{B02F52DA-CD98-42B8-A022-8ACCF6478609}" destId="{271595EE-C9E1-4C15-9495-AB1A09D64EF9}" srcOrd="1" destOrd="0" presId="urn:microsoft.com/office/officeart/2005/8/layout/vList6"/>
    <dgm:cxn modelId="{1CEBEAF8-8E09-44BC-9D61-FEB1E5B75A91}" type="presParOf" srcId="{3852793B-4760-478C-A7E6-1BBCC9D3B965}" destId="{9A0264D5-98F3-4828-B23D-DD387C240DDB}" srcOrd="5" destOrd="0" presId="urn:microsoft.com/office/officeart/2005/8/layout/vList6"/>
    <dgm:cxn modelId="{C49D6D15-6D5E-4322-B502-42B480D1BFC7}" type="presParOf" srcId="{3852793B-4760-478C-A7E6-1BBCC9D3B965}" destId="{AC5B6C62-2CD0-46BC-8404-F7612A2D14CB}" srcOrd="6" destOrd="0" presId="urn:microsoft.com/office/officeart/2005/8/layout/vList6"/>
    <dgm:cxn modelId="{E28C49F8-0D64-4B76-8C48-709697AE7627}" type="presParOf" srcId="{AC5B6C62-2CD0-46BC-8404-F7612A2D14CB}" destId="{CC7C29F8-796B-4291-9C0F-B3E871ACD5D1}" srcOrd="0" destOrd="0" presId="urn:microsoft.com/office/officeart/2005/8/layout/vList6"/>
    <dgm:cxn modelId="{44680E7A-F8A6-4422-80A0-455EE5F3F93A}" type="presParOf" srcId="{AC5B6C62-2CD0-46BC-8404-F7612A2D14CB}" destId="{80C4CFD4-8585-41AC-92DD-E17685D674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17ABE-A682-4068-B095-A546C43188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BC32A-4030-424F-8FEA-8C84066C82B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Eliza&amp;amp;apos;s father</a:t>
          </a:r>
        </a:p>
      </dgm:t>
    </dgm:pt>
    <dgm:pt modelId="{98BB87EA-D95D-4F63-9BD4-626B11F23875}" type="parTrans" cxnId="{4EC95BAD-005E-4C8C-933A-9BC44677A077}">
      <dgm:prSet/>
      <dgm:spPr/>
      <dgm:t>
        <a:bodyPr/>
        <a:lstStyle/>
        <a:p>
          <a:endParaRPr lang="en-US"/>
        </a:p>
      </dgm:t>
    </dgm:pt>
    <dgm:pt modelId="{653C450D-3268-49BF-9D43-DAF0066B551A}" type="sibTrans" cxnId="{4EC95BAD-005E-4C8C-933A-9BC44677A077}">
      <dgm:prSet/>
      <dgm:spPr/>
      <dgm:t>
        <a:bodyPr/>
        <a:lstStyle/>
        <a:p>
          <a:endParaRPr lang="en-US"/>
        </a:p>
      </dgm:t>
    </dgm:pt>
    <dgm:pt modelId="{3D7E3F22-1411-4FDE-8329-EC7B1083498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Job = dustman</a:t>
          </a:r>
        </a:p>
      </dgm:t>
    </dgm:pt>
    <dgm:pt modelId="{486A60DE-87FF-4772-943A-9D3905B8D034}" type="parTrans" cxnId="{B21F5CC0-B6A8-440B-BB03-D55AE475EBEF}">
      <dgm:prSet/>
      <dgm:spPr/>
      <dgm:t>
        <a:bodyPr/>
        <a:lstStyle/>
        <a:p>
          <a:endParaRPr lang="en-US"/>
        </a:p>
      </dgm:t>
    </dgm:pt>
    <dgm:pt modelId="{6E202AD1-A190-4B9F-AAC1-C5396E2663A0}" type="sibTrans" cxnId="{B21F5CC0-B6A8-440B-BB03-D55AE475EBEF}">
      <dgm:prSet/>
      <dgm:spPr/>
      <dgm:t>
        <a:bodyPr/>
        <a:lstStyle/>
        <a:p>
          <a:endParaRPr lang="en-US"/>
        </a:p>
      </dgm:t>
    </dgm:pt>
    <dgm:pt modelId="{E70C7EF1-44B5-49C0-90BA-922F961AB25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Drunkard</a:t>
          </a:r>
        </a:p>
      </dgm:t>
    </dgm:pt>
    <dgm:pt modelId="{E4978B1D-3835-485A-82C7-8093971AD837}" type="parTrans" cxnId="{B5F0D50D-1AB2-44CA-BD2B-6AE0B2C03419}">
      <dgm:prSet/>
      <dgm:spPr/>
      <dgm:t>
        <a:bodyPr/>
        <a:lstStyle/>
        <a:p>
          <a:endParaRPr lang="en-US"/>
        </a:p>
      </dgm:t>
    </dgm:pt>
    <dgm:pt modelId="{9D2E53D4-2854-47F5-8910-0D2AC7828A1E}" type="sibTrans" cxnId="{B5F0D50D-1AB2-44CA-BD2B-6AE0B2C03419}">
      <dgm:prSet/>
      <dgm:spPr/>
      <dgm:t>
        <a:bodyPr/>
        <a:lstStyle/>
        <a:p>
          <a:endParaRPr lang="en-US"/>
        </a:p>
      </dgm:t>
    </dgm:pt>
    <dgm:pt modelId="{D15A1376-33B1-408E-BFD2-24272DF788E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Elderly but vigorous, expressive voice</a:t>
          </a:r>
        </a:p>
      </dgm:t>
    </dgm:pt>
    <dgm:pt modelId="{56E4D6EA-DB48-4085-9442-7DCF15763262}" type="parTrans" cxnId="{4D736694-9560-4CCC-81A1-59D62FE3E9E2}">
      <dgm:prSet/>
      <dgm:spPr/>
      <dgm:t>
        <a:bodyPr/>
        <a:lstStyle/>
        <a:p>
          <a:endParaRPr lang="en-US"/>
        </a:p>
      </dgm:t>
    </dgm:pt>
    <dgm:pt modelId="{96DFB4BB-49D6-41A4-BF02-1CD872D20B6B}" type="sibTrans" cxnId="{4D736694-9560-4CCC-81A1-59D62FE3E9E2}">
      <dgm:prSet/>
      <dgm:spPr/>
      <dgm:t>
        <a:bodyPr/>
        <a:lstStyle/>
        <a:p>
          <a:endParaRPr lang="en-US"/>
        </a:p>
      </dgm:t>
    </dgm:pt>
    <dgm:pt modelId="{5CC712C2-096B-470A-9F76-DF5F3E8ADCC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His face is free from fear and conscience</a:t>
          </a:r>
        </a:p>
      </dgm:t>
    </dgm:pt>
    <dgm:pt modelId="{A1112475-CE43-416A-AF77-4F26CC8A64BD}" type="parTrans" cxnId="{EF11354D-ED65-41E4-9955-DE94BA97EDA7}">
      <dgm:prSet/>
      <dgm:spPr/>
      <dgm:t>
        <a:bodyPr/>
        <a:lstStyle/>
        <a:p>
          <a:endParaRPr lang="en-US"/>
        </a:p>
      </dgm:t>
    </dgm:pt>
    <dgm:pt modelId="{265A698B-051F-425F-A999-379087964AB9}" type="sibTrans" cxnId="{EF11354D-ED65-41E4-9955-DE94BA97EDA7}">
      <dgm:prSet/>
      <dgm:spPr/>
      <dgm:t>
        <a:bodyPr/>
        <a:lstStyle/>
        <a:p>
          <a:endParaRPr lang="en-US"/>
        </a:p>
      </dgm:t>
    </dgm:pt>
    <dgm:pt modelId="{2CD6C773-AB73-4E13-972B-2F5CAD734DF1}" type="pres">
      <dgm:prSet presAssocID="{21D17ABE-A682-4068-B095-A546C431884B}" presName="linear" presStyleCnt="0">
        <dgm:presLayoutVars>
          <dgm:animLvl val="lvl"/>
          <dgm:resizeHandles val="exact"/>
        </dgm:presLayoutVars>
      </dgm:prSet>
      <dgm:spPr/>
    </dgm:pt>
    <dgm:pt modelId="{062D1FE1-E8DD-4A06-88FB-A99EB3BF0FFE}" type="pres">
      <dgm:prSet presAssocID="{063BC32A-4030-424F-8FEA-8C84066C82B8}" presName="parentText" presStyleLbl="node1" presStyleIdx="0" presStyleCnt="5" custLinFactNeighborX="727" custLinFactNeighborY="29317">
        <dgm:presLayoutVars>
          <dgm:chMax val="0"/>
          <dgm:bulletEnabled val="1"/>
        </dgm:presLayoutVars>
      </dgm:prSet>
      <dgm:spPr/>
    </dgm:pt>
    <dgm:pt modelId="{3B425978-7D69-4777-BFF6-15A219985862}" type="pres">
      <dgm:prSet presAssocID="{653C450D-3268-49BF-9D43-DAF0066B551A}" presName="spacer" presStyleCnt="0"/>
      <dgm:spPr/>
    </dgm:pt>
    <dgm:pt modelId="{CB2DB807-6272-47DE-B075-78C31ECABB12}" type="pres">
      <dgm:prSet presAssocID="{3D7E3F22-1411-4FDE-8329-EC7B108349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6D07FD-5197-4D91-B7D0-E48F12604CCD}" type="pres">
      <dgm:prSet presAssocID="{6E202AD1-A190-4B9F-AAC1-C5396E2663A0}" presName="spacer" presStyleCnt="0"/>
      <dgm:spPr/>
    </dgm:pt>
    <dgm:pt modelId="{2B2EBC02-1838-4B6B-8A3C-A7599749CA62}" type="pres">
      <dgm:prSet presAssocID="{E70C7EF1-44B5-49C0-90BA-922F961AB252}" presName="parentText" presStyleLbl="node1" presStyleIdx="2" presStyleCnt="5" custLinFactNeighborY="-27007">
        <dgm:presLayoutVars>
          <dgm:chMax val="0"/>
          <dgm:bulletEnabled val="1"/>
        </dgm:presLayoutVars>
      </dgm:prSet>
      <dgm:spPr/>
    </dgm:pt>
    <dgm:pt modelId="{313DA3DE-2847-404C-B0E4-BDCEB50243C6}" type="pres">
      <dgm:prSet presAssocID="{9D2E53D4-2854-47F5-8910-0D2AC7828A1E}" presName="spacer" presStyleCnt="0"/>
      <dgm:spPr/>
    </dgm:pt>
    <dgm:pt modelId="{4258C4D1-C273-4D45-BEBC-CF0F3AC55733}" type="pres">
      <dgm:prSet presAssocID="{D15A1376-33B1-408E-BFD2-24272DF788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4CB9FA-313A-4821-A2BB-C9D07E4A3504}" type="pres">
      <dgm:prSet presAssocID="{96DFB4BB-49D6-41A4-BF02-1CD872D20B6B}" presName="spacer" presStyleCnt="0"/>
      <dgm:spPr/>
    </dgm:pt>
    <dgm:pt modelId="{1C716345-3750-4230-85BE-D30E2F77ABE1}" type="pres">
      <dgm:prSet presAssocID="{5CC712C2-096B-470A-9F76-DF5F3E8ADCC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F0D50D-1AB2-44CA-BD2B-6AE0B2C03419}" srcId="{21D17ABE-A682-4068-B095-A546C431884B}" destId="{E70C7EF1-44B5-49C0-90BA-922F961AB252}" srcOrd="2" destOrd="0" parTransId="{E4978B1D-3835-485A-82C7-8093971AD837}" sibTransId="{9D2E53D4-2854-47F5-8910-0D2AC7828A1E}"/>
    <dgm:cxn modelId="{602ED019-6E52-49CB-B7AE-4FA1E1858B08}" type="presOf" srcId="{21D17ABE-A682-4068-B095-A546C431884B}" destId="{2CD6C773-AB73-4E13-972B-2F5CAD734DF1}" srcOrd="0" destOrd="0" presId="urn:microsoft.com/office/officeart/2005/8/layout/vList2"/>
    <dgm:cxn modelId="{EF11354D-ED65-41E4-9955-DE94BA97EDA7}" srcId="{21D17ABE-A682-4068-B095-A546C431884B}" destId="{5CC712C2-096B-470A-9F76-DF5F3E8ADCC5}" srcOrd="4" destOrd="0" parTransId="{A1112475-CE43-416A-AF77-4F26CC8A64BD}" sibTransId="{265A698B-051F-425F-A999-379087964AB9}"/>
    <dgm:cxn modelId="{01D0355A-662C-407F-9452-8E0645B48E04}" type="presOf" srcId="{3D7E3F22-1411-4FDE-8329-EC7B10834980}" destId="{CB2DB807-6272-47DE-B075-78C31ECABB12}" srcOrd="0" destOrd="0" presId="urn:microsoft.com/office/officeart/2005/8/layout/vList2"/>
    <dgm:cxn modelId="{6F375C81-2DA1-454A-8387-6181E274A8E5}" type="presOf" srcId="{063BC32A-4030-424F-8FEA-8C84066C82B8}" destId="{062D1FE1-E8DD-4A06-88FB-A99EB3BF0FFE}" srcOrd="0" destOrd="0" presId="urn:microsoft.com/office/officeart/2005/8/layout/vList2"/>
    <dgm:cxn modelId="{0CC05F8E-9390-4F03-A419-336ED41661FD}" type="presOf" srcId="{E70C7EF1-44B5-49C0-90BA-922F961AB252}" destId="{2B2EBC02-1838-4B6B-8A3C-A7599749CA62}" srcOrd="0" destOrd="0" presId="urn:microsoft.com/office/officeart/2005/8/layout/vList2"/>
    <dgm:cxn modelId="{4D736694-9560-4CCC-81A1-59D62FE3E9E2}" srcId="{21D17ABE-A682-4068-B095-A546C431884B}" destId="{D15A1376-33B1-408E-BFD2-24272DF788E2}" srcOrd="3" destOrd="0" parTransId="{56E4D6EA-DB48-4085-9442-7DCF15763262}" sibTransId="{96DFB4BB-49D6-41A4-BF02-1CD872D20B6B}"/>
    <dgm:cxn modelId="{4EC95BAD-005E-4C8C-933A-9BC44677A077}" srcId="{21D17ABE-A682-4068-B095-A546C431884B}" destId="{063BC32A-4030-424F-8FEA-8C84066C82B8}" srcOrd="0" destOrd="0" parTransId="{98BB87EA-D95D-4F63-9BD4-626B11F23875}" sibTransId="{653C450D-3268-49BF-9D43-DAF0066B551A}"/>
    <dgm:cxn modelId="{B21F5CC0-B6A8-440B-BB03-D55AE475EBEF}" srcId="{21D17ABE-A682-4068-B095-A546C431884B}" destId="{3D7E3F22-1411-4FDE-8329-EC7B10834980}" srcOrd="1" destOrd="0" parTransId="{486A60DE-87FF-4772-943A-9D3905B8D034}" sibTransId="{6E202AD1-A190-4B9F-AAC1-C5396E2663A0}"/>
    <dgm:cxn modelId="{B7DCF8E5-D02F-4B86-9C0A-074319FB204C}" type="presOf" srcId="{5CC712C2-096B-470A-9F76-DF5F3E8ADCC5}" destId="{1C716345-3750-4230-85BE-D30E2F77ABE1}" srcOrd="0" destOrd="0" presId="urn:microsoft.com/office/officeart/2005/8/layout/vList2"/>
    <dgm:cxn modelId="{D79512F1-4CE0-4477-86E0-9F67D90304A4}" type="presOf" srcId="{D15A1376-33B1-408E-BFD2-24272DF788E2}" destId="{4258C4D1-C273-4D45-BEBC-CF0F3AC55733}" srcOrd="0" destOrd="0" presId="urn:microsoft.com/office/officeart/2005/8/layout/vList2"/>
    <dgm:cxn modelId="{3B87FA23-D053-43ED-9DE2-3F44159F170F}" type="presParOf" srcId="{2CD6C773-AB73-4E13-972B-2F5CAD734DF1}" destId="{062D1FE1-E8DD-4A06-88FB-A99EB3BF0FFE}" srcOrd="0" destOrd="0" presId="urn:microsoft.com/office/officeart/2005/8/layout/vList2"/>
    <dgm:cxn modelId="{C878E2C3-FDAD-46EF-81FF-9A3DFE91FF11}" type="presParOf" srcId="{2CD6C773-AB73-4E13-972B-2F5CAD734DF1}" destId="{3B425978-7D69-4777-BFF6-15A219985862}" srcOrd="1" destOrd="0" presId="urn:microsoft.com/office/officeart/2005/8/layout/vList2"/>
    <dgm:cxn modelId="{79301BCE-3F25-4E67-8BDF-A7C3762A4693}" type="presParOf" srcId="{2CD6C773-AB73-4E13-972B-2F5CAD734DF1}" destId="{CB2DB807-6272-47DE-B075-78C31ECABB12}" srcOrd="2" destOrd="0" presId="urn:microsoft.com/office/officeart/2005/8/layout/vList2"/>
    <dgm:cxn modelId="{BEC1075B-0B35-4F6B-9BBA-9050B9907365}" type="presParOf" srcId="{2CD6C773-AB73-4E13-972B-2F5CAD734DF1}" destId="{AE6D07FD-5197-4D91-B7D0-E48F12604CCD}" srcOrd="3" destOrd="0" presId="urn:microsoft.com/office/officeart/2005/8/layout/vList2"/>
    <dgm:cxn modelId="{104932E2-58BA-41A7-91F4-483AA7CE99CE}" type="presParOf" srcId="{2CD6C773-AB73-4E13-972B-2F5CAD734DF1}" destId="{2B2EBC02-1838-4B6B-8A3C-A7599749CA62}" srcOrd="4" destOrd="0" presId="urn:microsoft.com/office/officeart/2005/8/layout/vList2"/>
    <dgm:cxn modelId="{23849658-AEFE-4DF5-A0E6-A2E5191D8C87}" type="presParOf" srcId="{2CD6C773-AB73-4E13-972B-2F5CAD734DF1}" destId="{313DA3DE-2847-404C-B0E4-BDCEB50243C6}" srcOrd="5" destOrd="0" presId="urn:microsoft.com/office/officeart/2005/8/layout/vList2"/>
    <dgm:cxn modelId="{51EEE49E-F5A1-4F9C-ADE5-D20EF4C75374}" type="presParOf" srcId="{2CD6C773-AB73-4E13-972B-2F5CAD734DF1}" destId="{4258C4D1-C273-4D45-BEBC-CF0F3AC55733}" srcOrd="6" destOrd="0" presId="urn:microsoft.com/office/officeart/2005/8/layout/vList2"/>
    <dgm:cxn modelId="{CE383F7B-9A1E-4CF6-933B-A1CBA122AC05}" type="presParOf" srcId="{2CD6C773-AB73-4E13-972B-2F5CAD734DF1}" destId="{474CB9FA-313A-4821-A2BB-C9D07E4A3504}" srcOrd="7" destOrd="0" presId="urn:microsoft.com/office/officeart/2005/8/layout/vList2"/>
    <dgm:cxn modelId="{D3E5A3A9-54F0-4E78-866B-B783574C9D31}" type="presParOf" srcId="{2CD6C773-AB73-4E13-972B-2F5CAD734DF1}" destId="{1C716345-3750-4230-85BE-D30E2F77AB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A82C4-0FE2-49D6-BFAB-44045D6C2B0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366F0-45D5-4261-BD27-61226BE3E99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• Expresses his feelings freely → wonderful talker</a:t>
          </a:r>
        </a:p>
      </dgm:t>
    </dgm:pt>
    <dgm:pt modelId="{CAD29059-FAD5-4A77-8667-283139B0932A}" type="parTrans" cxnId="{FD323436-3381-4A7A-A384-F42C4FE3BF15}">
      <dgm:prSet/>
      <dgm:spPr/>
      <dgm:t>
        <a:bodyPr/>
        <a:lstStyle/>
        <a:p>
          <a:endParaRPr lang="en-US"/>
        </a:p>
      </dgm:t>
    </dgm:pt>
    <dgm:pt modelId="{D01C0E46-7E7A-427F-B353-282CE12AE1DD}" type="sibTrans" cxnId="{FD323436-3381-4A7A-A384-F42C4FE3BF15}">
      <dgm:prSet/>
      <dgm:spPr/>
      <dgm:t>
        <a:bodyPr/>
        <a:lstStyle/>
        <a:p>
          <a:endParaRPr lang="en-US"/>
        </a:p>
      </dgm:t>
    </dgm:pt>
    <dgm:pt modelId="{C1BB4132-9F20-47CF-A28C-9553A7C8547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• Lazy (Doolittle=”do little”)</a:t>
          </a:r>
        </a:p>
      </dgm:t>
    </dgm:pt>
    <dgm:pt modelId="{60CDCCCE-3DAE-48AE-94B3-EE8C29EEFF3C}" type="parTrans" cxnId="{645BD744-B8DE-44D4-A972-3D5DEC5F0DC6}">
      <dgm:prSet/>
      <dgm:spPr/>
      <dgm:t>
        <a:bodyPr/>
        <a:lstStyle/>
        <a:p>
          <a:endParaRPr lang="en-US"/>
        </a:p>
      </dgm:t>
    </dgm:pt>
    <dgm:pt modelId="{D05F9509-9637-44A5-993A-9F0E8461F7D0}" type="sibTrans" cxnId="{645BD744-B8DE-44D4-A972-3D5DEC5F0DC6}">
      <dgm:prSet/>
      <dgm:spPr/>
      <dgm:t>
        <a:bodyPr/>
        <a:lstStyle/>
        <a:p>
          <a:endParaRPr lang="en-US"/>
        </a:p>
      </dgm:t>
    </dgm:pt>
    <dgm:pt modelId="{52C71D6E-1EDA-4CAE-ABD3-9F1D0251D11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• Doesn&amp;amp;apos;t want much money, just enough to enjoy his life</a:t>
          </a:r>
        </a:p>
      </dgm:t>
    </dgm:pt>
    <dgm:pt modelId="{FB7437C9-CF25-4EB4-9C1D-0F69D069181B}" type="parTrans" cxnId="{2DD467EC-241F-4F33-8D8A-07E7E515D279}">
      <dgm:prSet/>
      <dgm:spPr/>
      <dgm:t>
        <a:bodyPr/>
        <a:lstStyle/>
        <a:p>
          <a:endParaRPr lang="en-US"/>
        </a:p>
      </dgm:t>
    </dgm:pt>
    <dgm:pt modelId="{E093F624-F383-49E6-AC22-600906026361}" type="sibTrans" cxnId="{2DD467EC-241F-4F33-8D8A-07E7E515D279}">
      <dgm:prSet/>
      <dgm:spPr/>
      <dgm:t>
        <a:bodyPr/>
        <a:lstStyle/>
        <a:p>
          <a:endParaRPr lang="en-US"/>
        </a:p>
      </dgm:t>
    </dgm:pt>
    <dgm:pt modelId="{CD6E6A97-B390-46FB-96DE-86FB6CD0107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Bahnschrift SemiBold" panose="020B0502040204020203" pitchFamily="34" charset="0"/>
            </a:rPr>
            <a:t>• Does not try to improve his life</a:t>
          </a:r>
        </a:p>
      </dgm:t>
    </dgm:pt>
    <dgm:pt modelId="{8D5ECA57-1CAE-4427-AFD0-25879B4A39AC}" type="parTrans" cxnId="{4BEBE885-FAFF-4E35-9A24-219E846F89FA}">
      <dgm:prSet/>
      <dgm:spPr/>
      <dgm:t>
        <a:bodyPr/>
        <a:lstStyle/>
        <a:p>
          <a:endParaRPr lang="en-US"/>
        </a:p>
      </dgm:t>
    </dgm:pt>
    <dgm:pt modelId="{AA7BDEC2-9650-4578-960C-7BC058FAB63D}" type="sibTrans" cxnId="{4BEBE885-FAFF-4E35-9A24-219E846F89FA}">
      <dgm:prSet/>
      <dgm:spPr/>
      <dgm:t>
        <a:bodyPr/>
        <a:lstStyle/>
        <a:p>
          <a:endParaRPr lang="en-US"/>
        </a:p>
      </dgm:t>
    </dgm:pt>
    <dgm:pt modelId="{CB5BEB5E-6330-4F6B-9800-847577C4E9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Bahnschrift SemiBold" panose="020B0502040204020203" pitchFamily="34" charset="0"/>
            </a:rPr>
            <a:t>Relationship with Eliza: Used to beat and neglect her</a:t>
          </a:r>
        </a:p>
        <a:p>
          <a:r>
            <a:rPr lang="en-US" dirty="0">
              <a:latin typeface="Bahnschrift SemiBold" panose="020B0502040204020203" pitchFamily="34" charset="0"/>
            </a:rPr>
            <a:t>(Illegitimate daughter)</a:t>
          </a:r>
        </a:p>
      </dgm:t>
    </dgm:pt>
    <dgm:pt modelId="{2A497968-D044-4796-8FCD-732C35680AB3}" type="parTrans" cxnId="{181C82F7-4705-4274-B6FF-0CA163333D25}">
      <dgm:prSet/>
      <dgm:spPr/>
      <dgm:t>
        <a:bodyPr/>
        <a:lstStyle/>
        <a:p>
          <a:endParaRPr lang="en-US"/>
        </a:p>
      </dgm:t>
    </dgm:pt>
    <dgm:pt modelId="{53E3C4FD-0E00-4BA2-A34E-B6A2DED2F406}" type="sibTrans" cxnId="{181C82F7-4705-4274-B6FF-0CA163333D25}">
      <dgm:prSet/>
      <dgm:spPr/>
      <dgm:t>
        <a:bodyPr/>
        <a:lstStyle/>
        <a:p>
          <a:endParaRPr lang="en-US"/>
        </a:p>
      </dgm:t>
    </dgm:pt>
    <dgm:pt modelId="{622D7A4F-C3C2-4A45-9EA8-2D9E23FF1BD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Bahnschrift SemiBold" panose="020B0502040204020203" pitchFamily="34" charset="0"/>
            </a:rPr>
            <a:t>Sudden interest → could make out money of the situation</a:t>
          </a:r>
        </a:p>
      </dgm:t>
    </dgm:pt>
    <dgm:pt modelId="{69893E81-E3CA-4F5D-B7DA-C538B8438A14}" type="parTrans" cxnId="{E3390D33-5BBF-41FB-9787-32C830BD9A96}">
      <dgm:prSet/>
      <dgm:spPr/>
      <dgm:t>
        <a:bodyPr/>
        <a:lstStyle/>
        <a:p>
          <a:endParaRPr lang="en-US"/>
        </a:p>
      </dgm:t>
    </dgm:pt>
    <dgm:pt modelId="{2BD0125D-5078-4B3A-9A3A-BDE89D22E200}" type="sibTrans" cxnId="{E3390D33-5BBF-41FB-9787-32C830BD9A96}">
      <dgm:prSet/>
      <dgm:spPr/>
      <dgm:t>
        <a:bodyPr/>
        <a:lstStyle/>
        <a:p>
          <a:endParaRPr lang="en-US"/>
        </a:p>
      </dgm:t>
    </dgm:pt>
    <dgm:pt modelId="{66E16BB0-E5C1-4193-896D-B6629DE61FAE}" type="pres">
      <dgm:prSet presAssocID="{5DEA82C4-0FE2-49D6-BFAB-44045D6C2B02}" presName="Name0" presStyleCnt="0">
        <dgm:presLayoutVars>
          <dgm:dir/>
          <dgm:animLvl val="lvl"/>
          <dgm:resizeHandles val="exact"/>
        </dgm:presLayoutVars>
      </dgm:prSet>
      <dgm:spPr/>
    </dgm:pt>
    <dgm:pt modelId="{92BEFE40-C258-4D09-9501-F955258D5CA6}" type="pres">
      <dgm:prSet presAssocID="{86D366F0-45D5-4261-BD27-61226BE3E99B}" presName="linNode" presStyleCnt="0"/>
      <dgm:spPr/>
    </dgm:pt>
    <dgm:pt modelId="{381C6162-8BA7-4227-9E82-3133EABA1991}" type="pres">
      <dgm:prSet presAssocID="{86D366F0-45D5-4261-BD27-61226BE3E99B}" presName="parentText" presStyleLbl="node1" presStyleIdx="0" presStyleCnt="6" custScaleX="263425">
        <dgm:presLayoutVars>
          <dgm:chMax val="1"/>
          <dgm:bulletEnabled val="1"/>
        </dgm:presLayoutVars>
      </dgm:prSet>
      <dgm:spPr/>
    </dgm:pt>
    <dgm:pt modelId="{4746B4D1-3182-48BB-8421-AA47776E6A33}" type="pres">
      <dgm:prSet presAssocID="{D01C0E46-7E7A-427F-B353-282CE12AE1DD}" presName="sp" presStyleCnt="0"/>
      <dgm:spPr/>
    </dgm:pt>
    <dgm:pt modelId="{230536BA-716A-4BDF-823C-15F8734A6804}" type="pres">
      <dgm:prSet presAssocID="{C1BB4132-9F20-47CF-A28C-9553A7C8547A}" presName="linNode" presStyleCnt="0"/>
      <dgm:spPr/>
    </dgm:pt>
    <dgm:pt modelId="{F6B46FB1-53F6-407D-9EBD-EDECA912C2A1}" type="pres">
      <dgm:prSet presAssocID="{C1BB4132-9F20-47CF-A28C-9553A7C8547A}" presName="parentText" presStyleLbl="node1" presStyleIdx="1" presStyleCnt="6" custScaleX="263425">
        <dgm:presLayoutVars>
          <dgm:chMax val="1"/>
          <dgm:bulletEnabled val="1"/>
        </dgm:presLayoutVars>
      </dgm:prSet>
      <dgm:spPr/>
    </dgm:pt>
    <dgm:pt modelId="{274F2B67-7692-428E-9339-FF5083D5461A}" type="pres">
      <dgm:prSet presAssocID="{D05F9509-9637-44A5-993A-9F0E8461F7D0}" presName="sp" presStyleCnt="0"/>
      <dgm:spPr/>
    </dgm:pt>
    <dgm:pt modelId="{43FD859B-4BD2-41C2-A9B8-759E1CB0555D}" type="pres">
      <dgm:prSet presAssocID="{52C71D6E-1EDA-4CAE-ABD3-9F1D0251D118}" presName="linNode" presStyleCnt="0"/>
      <dgm:spPr/>
    </dgm:pt>
    <dgm:pt modelId="{8262B583-0B70-448C-BFE4-88D38A588FAD}" type="pres">
      <dgm:prSet presAssocID="{52C71D6E-1EDA-4CAE-ABD3-9F1D0251D118}" presName="parentText" presStyleLbl="node1" presStyleIdx="2" presStyleCnt="6" custScaleX="263425">
        <dgm:presLayoutVars>
          <dgm:chMax val="1"/>
          <dgm:bulletEnabled val="1"/>
        </dgm:presLayoutVars>
      </dgm:prSet>
      <dgm:spPr/>
    </dgm:pt>
    <dgm:pt modelId="{062A25F1-B88F-4B3C-8F58-0FAA8C0650B6}" type="pres">
      <dgm:prSet presAssocID="{E093F624-F383-49E6-AC22-600906026361}" presName="sp" presStyleCnt="0"/>
      <dgm:spPr/>
    </dgm:pt>
    <dgm:pt modelId="{E0CE0926-7F7A-4B36-B7B7-060C6C7765B8}" type="pres">
      <dgm:prSet presAssocID="{CD6E6A97-B390-46FB-96DE-86FB6CD01071}" presName="linNode" presStyleCnt="0"/>
      <dgm:spPr/>
    </dgm:pt>
    <dgm:pt modelId="{A0E42D55-EA4F-407B-9D75-8BF103EAC2D4}" type="pres">
      <dgm:prSet presAssocID="{CD6E6A97-B390-46FB-96DE-86FB6CD01071}" presName="parentText" presStyleLbl="node1" presStyleIdx="3" presStyleCnt="6" custScaleX="263425">
        <dgm:presLayoutVars>
          <dgm:chMax val="1"/>
          <dgm:bulletEnabled val="1"/>
        </dgm:presLayoutVars>
      </dgm:prSet>
      <dgm:spPr/>
    </dgm:pt>
    <dgm:pt modelId="{A4CAF6C5-3F82-40A2-9274-D1B240D68109}" type="pres">
      <dgm:prSet presAssocID="{AA7BDEC2-9650-4578-960C-7BC058FAB63D}" presName="sp" presStyleCnt="0"/>
      <dgm:spPr/>
    </dgm:pt>
    <dgm:pt modelId="{8F7AFC22-9E05-4DCA-9345-9DC50F14A5FC}" type="pres">
      <dgm:prSet presAssocID="{CB5BEB5E-6330-4F6B-9800-847577C4E931}" presName="linNode" presStyleCnt="0"/>
      <dgm:spPr/>
    </dgm:pt>
    <dgm:pt modelId="{A79C6C82-ED02-401E-829D-FCA63F5460BC}" type="pres">
      <dgm:prSet presAssocID="{CB5BEB5E-6330-4F6B-9800-847577C4E931}" presName="parentText" presStyleLbl="node1" presStyleIdx="4" presStyleCnt="6" custScaleX="263425">
        <dgm:presLayoutVars>
          <dgm:chMax val="1"/>
          <dgm:bulletEnabled val="1"/>
        </dgm:presLayoutVars>
      </dgm:prSet>
      <dgm:spPr/>
    </dgm:pt>
    <dgm:pt modelId="{9404BC27-ADF1-41D1-8475-1F6A510BB4E2}" type="pres">
      <dgm:prSet presAssocID="{53E3C4FD-0E00-4BA2-A34E-B6A2DED2F406}" presName="sp" presStyleCnt="0"/>
      <dgm:spPr/>
    </dgm:pt>
    <dgm:pt modelId="{F6F82D56-1AE6-4E2D-80AC-0EACD0516DE5}" type="pres">
      <dgm:prSet presAssocID="{622D7A4F-C3C2-4A45-9EA8-2D9E23FF1BDF}" presName="linNode" presStyleCnt="0"/>
      <dgm:spPr/>
    </dgm:pt>
    <dgm:pt modelId="{C209D50A-5B92-4B56-856E-16D71010BFC8}" type="pres">
      <dgm:prSet presAssocID="{622D7A4F-C3C2-4A45-9EA8-2D9E23FF1BDF}" presName="parentText" presStyleLbl="node1" presStyleIdx="5" presStyleCnt="6" custScaleX="263425">
        <dgm:presLayoutVars>
          <dgm:chMax val="1"/>
          <dgm:bulletEnabled val="1"/>
        </dgm:presLayoutVars>
      </dgm:prSet>
      <dgm:spPr/>
    </dgm:pt>
  </dgm:ptLst>
  <dgm:cxnLst>
    <dgm:cxn modelId="{E3390D33-5BBF-41FB-9787-32C830BD9A96}" srcId="{5DEA82C4-0FE2-49D6-BFAB-44045D6C2B02}" destId="{622D7A4F-C3C2-4A45-9EA8-2D9E23FF1BDF}" srcOrd="5" destOrd="0" parTransId="{69893E81-E3CA-4F5D-B7DA-C538B8438A14}" sibTransId="{2BD0125D-5078-4B3A-9A3A-BDE89D22E200}"/>
    <dgm:cxn modelId="{FD323436-3381-4A7A-A384-F42C4FE3BF15}" srcId="{5DEA82C4-0FE2-49D6-BFAB-44045D6C2B02}" destId="{86D366F0-45D5-4261-BD27-61226BE3E99B}" srcOrd="0" destOrd="0" parTransId="{CAD29059-FAD5-4A77-8667-283139B0932A}" sibTransId="{D01C0E46-7E7A-427F-B353-282CE12AE1DD}"/>
    <dgm:cxn modelId="{645BD744-B8DE-44D4-A972-3D5DEC5F0DC6}" srcId="{5DEA82C4-0FE2-49D6-BFAB-44045D6C2B02}" destId="{C1BB4132-9F20-47CF-A28C-9553A7C8547A}" srcOrd="1" destOrd="0" parTransId="{60CDCCCE-3DAE-48AE-94B3-EE8C29EEFF3C}" sibTransId="{D05F9509-9637-44A5-993A-9F0E8461F7D0}"/>
    <dgm:cxn modelId="{AFE3A948-5DB7-450E-94A3-D167DC3C9FF0}" type="presOf" srcId="{622D7A4F-C3C2-4A45-9EA8-2D9E23FF1BDF}" destId="{C209D50A-5B92-4B56-856E-16D71010BFC8}" srcOrd="0" destOrd="0" presId="urn:microsoft.com/office/officeart/2005/8/layout/vList5"/>
    <dgm:cxn modelId="{4BEBE885-FAFF-4E35-9A24-219E846F89FA}" srcId="{5DEA82C4-0FE2-49D6-BFAB-44045D6C2B02}" destId="{CD6E6A97-B390-46FB-96DE-86FB6CD01071}" srcOrd="3" destOrd="0" parTransId="{8D5ECA57-1CAE-4427-AFD0-25879B4A39AC}" sibTransId="{AA7BDEC2-9650-4578-960C-7BC058FAB63D}"/>
    <dgm:cxn modelId="{16BB6091-BD8A-4787-B5E2-C3A096D7FF80}" type="presOf" srcId="{CD6E6A97-B390-46FB-96DE-86FB6CD01071}" destId="{A0E42D55-EA4F-407B-9D75-8BF103EAC2D4}" srcOrd="0" destOrd="0" presId="urn:microsoft.com/office/officeart/2005/8/layout/vList5"/>
    <dgm:cxn modelId="{F0E565A2-1155-421D-B9A5-D74E861A3433}" type="presOf" srcId="{52C71D6E-1EDA-4CAE-ABD3-9F1D0251D118}" destId="{8262B583-0B70-448C-BFE4-88D38A588FAD}" srcOrd="0" destOrd="0" presId="urn:microsoft.com/office/officeart/2005/8/layout/vList5"/>
    <dgm:cxn modelId="{5AB006BD-021B-46AD-82EC-D265C1413DD7}" type="presOf" srcId="{CB5BEB5E-6330-4F6B-9800-847577C4E931}" destId="{A79C6C82-ED02-401E-829D-FCA63F5460BC}" srcOrd="0" destOrd="0" presId="urn:microsoft.com/office/officeart/2005/8/layout/vList5"/>
    <dgm:cxn modelId="{2AEB98C2-1AF6-4451-8491-D1C967C6BB58}" type="presOf" srcId="{C1BB4132-9F20-47CF-A28C-9553A7C8547A}" destId="{F6B46FB1-53F6-407D-9EBD-EDECA912C2A1}" srcOrd="0" destOrd="0" presId="urn:microsoft.com/office/officeart/2005/8/layout/vList5"/>
    <dgm:cxn modelId="{F8C4E3DE-64D4-4A75-AE2E-27251BE1EC9C}" type="presOf" srcId="{5DEA82C4-0FE2-49D6-BFAB-44045D6C2B02}" destId="{66E16BB0-E5C1-4193-896D-B6629DE61FAE}" srcOrd="0" destOrd="0" presId="urn:microsoft.com/office/officeart/2005/8/layout/vList5"/>
    <dgm:cxn modelId="{2DD467EC-241F-4F33-8D8A-07E7E515D279}" srcId="{5DEA82C4-0FE2-49D6-BFAB-44045D6C2B02}" destId="{52C71D6E-1EDA-4CAE-ABD3-9F1D0251D118}" srcOrd="2" destOrd="0" parTransId="{FB7437C9-CF25-4EB4-9C1D-0F69D069181B}" sibTransId="{E093F624-F383-49E6-AC22-600906026361}"/>
    <dgm:cxn modelId="{AD2D8BF1-9E51-45F5-A158-6E64EEFBC5C3}" type="presOf" srcId="{86D366F0-45D5-4261-BD27-61226BE3E99B}" destId="{381C6162-8BA7-4227-9E82-3133EABA1991}" srcOrd="0" destOrd="0" presId="urn:microsoft.com/office/officeart/2005/8/layout/vList5"/>
    <dgm:cxn modelId="{181C82F7-4705-4274-B6FF-0CA163333D25}" srcId="{5DEA82C4-0FE2-49D6-BFAB-44045D6C2B02}" destId="{CB5BEB5E-6330-4F6B-9800-847577C4E931}" srcOrd="4" destOrd="0" parTransId="{2A497968-D044-4796-8FCD-732C35680AB3}" sibTransId="{53E3C4FD-0E00-4BA2-A34E-B6A2DED2F406}"/>
    <dgm:cxn modelId="{54792E19-6685-4ED7-BC82-AEDE97BB9557}" type="presParOf" srcId="{66E16BB0-E5C1-4193-896D-B6629DE61FAE}" destId="{92BEFE40-C258-4D09-9501-F955258D5CA6}" srcOrd="0" destOrd="0" presId="urn:microsoft.com/office/officeart/2005/8/layout/vList5"/>
    <dgm:cxn modelId="{188A8E37-A93B-4DDB-AAF8-AA6831874F71}" type="presParOf" srcId="{92BEFE40-C258-4D09-9501-F955258D5CA6}" destId="{381C6162-8BA7-4227-9E82-3133EABA1991}" srcOrd="0" destOrd="0" presId="urn:microsoft.com/office/officeart/2005/8/layout/vList5"/>
    <dgm:cxn modelId="{5AB33281-1DC0-419E-9F05-1448E6CDF40A}" type="presParOf" srcId="{66E16BB0-E5C1-4193-896D-B6629DE61FAE}" destId="{4746B4D1-3182-48BB-8421-AA47776E6A33}" srcOrd="1" destOrd="0" presId="urn:microsoft.com/office/officeart/2005/8/layout/vList5"/>
    <dgm:cxn modelId="{2B179F86-9C99-4BAB-9D22-91171E3280ED}" type="presParOf" srcId="{66E16BB0-E5C1-4193-896D-B6629DE61FAE}" destId="{230536BA-716A-4BDF-823C-15F8734A6804}" srcOrd="2" destOrd="0" presId="urn:microsoft.com/office/officeart/2005/8/layout/vList5"/>
    <dgm:cxn modelId="{D203147C-086E-46B8-BF8F-14F22C7221B1}" type="presParOf" srcId="{230536BA-716A-4BDF-823C-15F8734A6804}" destId="{F6B46FB1-53F6-407D-9EBD-EDECA912C2A1}" srcOrd="0" destOrd="0" presId="urn:microsoft.com/office/officeart/2005/8/layout/vList5"/>
    <dgm:cxn modelId="{3F0190DE-C090-4190-956C-CC1173CEC42B}" type="presParOf" srcId="{66E16BB0-E5C1-4193-896D-B6629DE61FAE}" destId="{274F2B67-7692-428E-9339-FF5083D5461A}" srcOrd="3" destOrd="0" presId="urn:microsoft.com/office/officeart/2005/8/layout/vList5"/>
    <dgm:cxn modelId="{87AE9F6C-1BE6-4FC1-980A-16412F7D7C48}" type="presParOf" srcId="{66E16BB0-E5C1-4193-896D-B6629DE61FAE}" destId="{43FD859B-4BD2-41C2-A9B8-759E1CB0555D}" srcOrd="4" destOrd="0" presId="urn:microsoft.com/office/officeart/2005/8/layout/vList5"/>
    <dgm:cxn modelId="{EF70D6B8-0E26-4423-9D8E-94DF8F162941}" type="presParOf" srcId="{43FD859B-4BD2-41C2-A9B8-759E1CB0555D}" destId="{8262B583-0B70-448C-BFE4-88D38A588FAD}" srcOrd="0" destOrd="0" presId="urn:microsoft.com/office/officeart/2005/8/layout/vList5"/>
    <dgm:cxn modelId="{C1E4D342-4334-4435-8029-7610D6FF1525}" type="presParOf" srcId="{66E16BB0-E5C1-4193-896D-B6629DE61FAE}" destId="{062A25F1-B88F-4B3C-8F58-0FAA8C0650B6}" srcOrd="5" destOrd="0" presId="urn:microsoft.com/office/officeart/2005/8/layout/vList5"/>
    <dgm:cxn modelId="{F69A1ED7-1C1B-4EE7-851B-B21ECDA1D1DA}" type="presParOf" srcId="{66E16BB0-E5C1-4193-896D-B6629DE61FAE}" destId="{E0CE0926-7F7A-4B36-B7B7-060C6C7765B8}" srcOrd="6" destOrd="0" presId="urn:microsoft.com/office/officeart/2005/8/layout/vList5"/>
    <dgm:cxn modelId="{695F61E2-495E-423E-8A5C-478FFD849705}" type="presParOf" srcId="{E0CE0926-7F7A-4B36-B7B7-060C6C7765B8}" destId="{A0E42D55-EA4F-407B-9D75-8BF103EAC2D4}" srcOrd="0" destOrd="0" presId="urn:microsoft.com/office/officeart/2005/8/layout/vList5"/>
    <dgm:cxn modelId="{0DCA7DFD-8CD7-4783-BEBC-330CE097105D}" type="presParOf" srcId="{66E16BB0-E5C1-4193-896D-B6629DE61FAE}" destId="{A4CAF6C5-3F82-40A2-9274-D1B240D68109}" srcOrd="7" destOrd="0" presId="urn:microsoft.com/office/officeart/2005/8/layout/vList5"/>
    <dgm:cxn modelId="{BB4C32D1-6805-472B-94E7-BF7479AD3714}" type="presParOf" srcId="{66E16BB0-E5C1-4193-896D-B6629DE61FAE}" destId="{8F7AFC22-9E05-4DCA-9345-9DC50F14A5FC}" srcOrd="8" destOrd="0" presId="urn:microsoft.com/office/officeart/2005/8/layout/vList5"/>
    <dgm:cxn modelId="{963A8517-4C5F-4AB4-A4F0-1F443BC1F22F}" type="presParOf" srcId="{8F7AFC22-9E05-4DCA-9345-9DC50F14A5FC}" destId="{A79C6C82-ED02-401E-829D-FCA63F5460BC}" srcOrd="0" destOrd="0" presId="urn:microsoft.com/office/officeart/2005/8/layout/vList5"/>
    <dgm:cxn modelId="{ACF00B73-D88E-4B9A-B0B6-2046457A33CF}" type="presParOf" srcId="{66E16BB0-E5C1-4193-896D-B6629DE61FAE}" destId="{9404BC27-ADF1-41D1-8475-1F6A510BB4E2}" srcOrd="9" destOrd="0" presId="urn:microsoft.com/office/officeart/2005/8/layout/vList5"/>
    <dgm:cxn modelId="{3A70C692-DC7D-47D9-A91F-4873F716F493}" type="presParOf" srcId="{66E16BB0-E5C1-4193-896D-B6629DE61FAE}" destId="{F6F82D56-1AE6-4E2D-80AC-0EACD0516DE5}" srcOrd="10" destOrd="0" presId="urn:microsoft.com/office/officeart/2005/8/layout/vList5"/>
    <dgm:cxn modelId="{5111E032-38A5-4E00-A687-45E5019FF787}" type="presParOf" srcId="{F6F82D56-1AE6-4E2D-80AC-0EACD0516DE5}" destId="{C209D50A-5B92-4B56-856E-16D71010BF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5FDF5E-F56A-4740-A62C-DD54BE9450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3F24A3-FE34-407C-A96C-8BCFE83D534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>
              <a:latin typeface="Bahnschrift SemiBold" panose="020B0502040204020203" pitchFamily="34" charset="0"/>
            </a:rPr>
            <a:t>• Henry&amp;amp;apos;s mother</a:t>
          </a:r>
        </a:p>
      </dgm:t>
    </dgm:pt>
    <dgm:pt modelId="{CF50B750-CDA0-42DC-8E2C-DCA6F2B495F0}" type="parTrans" cxnId="{F410F7AF-C995-4FE5-A5F5-1C7C03CF5ED9}">
      <dgm:prSet/>
      <dgm:spPr/>
      <dgm:t>
        <a:bodyPr/>
        <a:lstStyle/>
        <a:p>
          <a:endParaRPr lang="en-US"/>
        </a:p>
      </dgm:t>
    </dgm:pt>
    <dgm:pt modelId="{A9A8801D-B2D4-40B9-9720-F3B20F28A25A}" type="sibTrans" cxnId="{F410F7AF-C995-4FE5-A5F5-1C7C03CF5ED9}">
      <dgm:prSet/>
      <dgm:spPr/>
      <dgm:t>
        <a:bodyPr/>
        <a:lstStyle/>
        <a:p>
          <a:endParaRPr lang="en-US"/>
        </a:p>
      </dgm:t>
    </dgm:pt>
    <dgm:pt modelId="{9BCD5A4C-B8C3-40D9-B033-084C4B84399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>
              <a:latin typeface="Bahnschrift SemiBold" panose="020B0502040204020203" pitchFamily="34" charset="0"/>
            </a:rPr>
            <a:t>• High class- Great character, intelligent, charming, Wealthy and independent</a:t>
          </a:r>
        </a:p>
      </dgm:t>
    </dgm:pt>
    <dgm:pt modelId="{3F1151C1-234A-43B8-ABAE-F380AE2FE46D}" type="parTrans" cxnId="{4356EF9E-AA39-4495-8408-EE2B98554669}">
      <dgm:prSet/>
      <dgm:spPr/>
      <dgm:t>
        <a:bodyPr/>
        <a:lstStyle/>
        <a:p>
          <a:endParaRPr lang="en-US"/>
        </a:p>
      </dgm:t>
    </dgm:pt>
    <dgm:pt modelId="{E5E3A377-B7A7-48AA-BDAD-30846C5FEDD7}" type="sibTrans" cxnId="{4356EF9E-AA39-4495-8408-EE2B98554669}">
      <dgm:prSet/>
      <dgm:spPr/>
      <dgm:t>
        <a:bodyPr/>
        <a:lstStyle/>
        <a:p>
          <a:endParaRPr lang="en-US"/>
        </a:p>
      </dgm:t>
    </dgm:pt>
    <dgm:pt modelId="{9AFC07A2-D2FE-4152-AEDC-A3450CDF198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>
              <a:latin typeface="Bahnschrift SemiBold" panose="020B0502040204020203" pitchFamily="34" charset="0"/>
            </a:rPr>
            <a:t>• Accepts people as they are.</a:t>
          </a:r>
        </a:p>
      </dgm:t>
    </dgm:pt>
    <dgm:pt modelId="{CE863778-1FA3-46D9-8C19-84281A184663}" type="parTrans" cxnId="{ABA6569D-6154-4FC2-9220-70A7A709A415}">
      <dgm:prSet/>
      <dgm:spPr/>
      <dgm:t>
        <a:bodyPr/>
        <a:lstStyle/>
        <a:p>
          <a:endParaRPr lang="en-US"/>
        </a:p>
      </dgm:t>
    </dgm:pt>
    <dgm:pt modelId="{EBE15D30-1664-4507-9746-AE9ABDC487EA}" type="sibTrans" cxnId="{ABA6569D-6154-4FC2-9220-70A7A709A415}">
      <dgm:prSet/>
      <dgm:spPr/>
      <dgm:t>
        <a:bodyPr/>
        <a:lstStyle/>
        <a:p>
          <a:endParaRPr lang="en-US"/>
        </a:p>
      </dgm:t>
    </dgm:pt>
    <dgm:pt modelId="{E67F8549-7E7C-40C2-A553-9C8CD3A4044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>
              <a:latin typeface="Bahnschrift SemiBold" panose="020B0502040204020203" pitchFamily="34" charset="0"/>
            </a:rPr>
            <a:t>• Calm → take control of every situation</a:t>
          </a:r>
        </a:p>
      </dgm:t>
    </dgm:pt>
    <dgm:pt modelId="{0B0CA328-172F-40C7-B97C-8C6C56003B1C}" type="parTrans" cxnId="{DA0CF4E2-47A6-45C1-9CDA-2268CA005800}">
      <dgm:prSet/>
      <dgm:spPr/>
      <dgm:t>
        <a:bodyPr/>
        <a:lstStyle/>
        <a:p>
          <a:endParaRPr lang="en-US"/>
        </a:p>
      </dgm:t>
    </dgm:pt>
    <dgm:pt modelId="{C8205F39-A346-4282-B0DA-BD92D62EAD28}" type="sibTrans" cxnId="{DA0CF4E2-47A6-45C1-9CDA-2268CA005800}">
      <dgm:prSet/>
      <dgm:spPr/>
      <dgm:t>
        <a:bodyPr/>
        <a:lstStyle/>
        <a:p>
          <a:endParaRPr lang="en-US"/>
        </a:p>
      </dgm:t>
    </dgm:pt>
    <dgm:pt modelId="{9CC7B2DB-6E19-41DD-BA6C-E20ADA39D93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>
              <a:latin typeface="Bahnschrift SemiBold" panose="020B0502040204020203" pitchFamily="34" charset="0"/>
            </a:rPr>
            <a:t>• Ideal mother: wise, tolerant, caring and             understanding</a:t>
          </a:r>
        </a:p>
      </dgm:t>
    </dgm:pt>
    <dgm:pt modelId="{229138C7-6C57-4E29-BBC8-F943D67DD996}" type="parTrans" cxnId="{7DDA9E61-DDD6-411A-8A2A-E30C16691C5B}">
      <dgm:prSet/>
      <dgm:spPr/>
      <dgm:t>
        <a:bodyPr/>
        <a:lstStyle/>
        <a:p>
          <a:endParaRPr lang="en-US"/>
        </a:p>
      </dgm:t>
    </dgm:pt>
    <dgm:pt modelId="{35441112-57AA-4C9C-B34C-DE6736A5CBBE}" type="sibTrans" cxnId="{7DDA9E61-DDD6-411A-8A2A-E30C16691C5B}">
      <dgm:prSet/>
      <dgm:spPr/>
      <dgm:t>
        <a:bodyPr/>
        <a:lstStyle/>
        <a:p>
          <a:endParaRPr lang="en-US"/>
        </a:p>
      </dgm:t>
    </dgm:pt>
    <dgm:pt modelId="{1F7748ED-225A-4FCD-8834-F10A204151FC}" type="pres">
      <dgm:prSet presAssocID="{935FDF5E-F56A-4740-A62C-DD54BE9450DE}" presName="linear" presStyleCnt="0">
        <dgm:presLayoutVars>
          <dgm:animLvl val="lvl"/>
          <dgm:resizeHandles val="exact"/>
        </dgm:presLayoutVars>
      </dgm:prSet>
      <dgm:spPr/>
    </dgm:pt>
    <dgm:pt modelId="{E1EC9AB2-8B09-480C-9944-E4718AF0F17C}" type="pres">
      <dgm:prSet presAssocID="{173F24A3-FE34-407C-A96C-8BCFE83D5348}" presName="parentText" presStyleLbl="node1" presStyleIdx="0" presStyleCnt="5" custScaleX="70213" custScaleY="81081" custLinFactY="28555" custLinFactNeighborX="-1995" custLinFactNeighborY="100000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</dgm:pt>
    <dgm:pt modelId="{7395787D-AF46-4A4F-B2AA-11B4012F7D73}" type="pres">
      <dgm:prSet presAssocID="{A9A8801D-B2D4-40B9-9720-F3B20F28A25A}" presName="spacer" presStyleCnt="0"/>
      <dgm:spPr/>
    </dgm:pt>
    <dgm:pt modelId="{32EB2E7D-68FE-4577-BB41-B8C417AD747F}" type="pres">
      <dgm:prSet presAssocID="{9BCD5A4C-B8C3-40D9-B033-084C4B843993}" presName="parentText" presStyleLbl="node1" presStyleIdx="1" presStyleCnt="5" custScaleX="70213" custScaleY="81081" custLinFactY="18447" custLinFactNeighborX="-1995" custLinFactNeighborY="100000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</dgm:pt>
    <dgm:pt modelId="{4A9C3588-427C-4EE8-923E-0E7ABE010D9D}" type="pres">
      <dgm:prSet presAssocID="{E5E3A377-B7A7-48AA-BDAD-30846C5FEDD7}" presName="spacer" presStyleCnt="0"/>
      <dgm:spPr/>
    </dgm:pt>
    <dgm:pt modelId="{6E12A1F3-A84E-4197-9203-E4A1427F1625}" type="pres">
      <dgm:prSet presAssocID="{9AFC07A2-D2FE-4152-AEDC-A3450CDF1980}" presName="parentText" presStyleLbl="node1" presStyleIdx="2" presStyleCnt="5" custScaleX="70213" custScaleY="81081" custLinFactY="12487" custLinFactNeighborX="-1995" custLinFactNeighborY="100000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</dgm:pt>
    <dgm:pt modelId="{896705A7-D716-4E22-878F-57CFA8CAC853}" type="pres">
      <dgm:prSet presAssocID="{EBE15D30-1664-4507-9746-AE9ABDC487EA}" presName="spacer" presStyleCnt="0"/>
      <dgm:spPr/>
    </dgm:pt>
    <dgm:pt modelId="{60807F46-DE86-4857-9C89-5DAAE8C269D1}" type="pres">
      <dgm:prSet presAssocID="{E67F8549-7E7C-40C2-A553-9C8CD3A4044D}" presName="parentText" presStyleLbl="node1" presStyleIdx="3" presStyleCnt="5" custScaleX="70213" custScaleY="81081" custLinFactY="8470" custLinFactNeighborX="-1995" custLinFactNeighborY="100000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</dgm:pt>
    <dgm:pt modelId="{18E0DE2D-AF74-44D1-A327-FB0C331D1DFF}" type="pres">
      <dgm:prSet presAssocID="{C8205F39-A346-4282-B0DA-BD92D62EAD28}" presName="spacer" presStyleCnt="0"/>
      <dgm:spPr/>
    </dgm:pt>
    <dgm:pt modelId="{8E85E3A1-C89B-4B65-92DA-2B5A1EB6B423}" type="pres">
      <dgm:prSet presAssocID="{9CC7B2DB-6E19-41DD-BA6C-E20ADA39D93A}" presName="parentText" presStyleLbl="node1" presStyleIdx="4" presStyleCnt="5" custScaleX="70213" custScaleY="81081" custLinFactY="4453" custLinFactNeighborX="-1995" custLinFactNeighborY="100000">
        <dgm:presLayoutVars>
          <dgm:chMax val="0"/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4393C113-4D35-4409-ABA7-4AC66550E133}" type="presOf" srcId="{935FDF5E-F56A-4740-A62C-DD54BE9450DE}" destId="{1F7748ED-225A-4FCD-8834-F10A204151FC}" srcOrd="0" destOrd="0" presId="urn:microsoft.com/office/officeart/2005/8/layout/vList2"/>
    <dgm:cxn modelId="{346CD513-A166-4B73-BF87-D682E43CD3EA}" type="presOf" srcId="{9CC7B2DB-6E19-41DD-BA6C-E20ADA39D93A}" destId="{8E85E3A1-C89B-4B65-92DA-2B5A1EB6B423}" srcOrd="0" destOrd="0" presId="urn:microsoft.com/office/officeart/2005/8/layout/vList2"/>
    <dgm:cxn modelId="{7DDA9E61-DDD6-411A-8A2A-E30C16691C5B}" srcId="{935FDF5E-F56A-4740-A62C-DD54BE9450DE}" destId="{9CC7B2DB-6E19-41DD-BA6C-E20ADA39D93A}" srcOrd="4" destOrd="0" parTransId="{229138C7-6C57-4E29-BBC8-F943D67DD996}" sibTransId="{35441112-57AA-4C9C-B34C-DE6736A5CBBE}"/>
    <dgm:cxn modelId="{4B1D006E-02AA-4465-A901-926D03269D85}" type="presOf" srcId="{173F24A3-FE34-407C-A96C-8BCFE83D5348}" destId="{E1EC9AB2-8B09-480C-9944-E4718AF0F17C}" srcOrd="0" destOrd="0" presId="urn:microsoft.com/office/officeart/2005/8/layout/vList2"/>
    <dgm:cxn modelId="{FB2DD18A-2392-4518-8B1A-EBBFB8479859}" type="presOf" srcId="{E67F8549-7E7C-40C2-A553-9C8CD3A4044D}" destId="{60807F46-DE86-4857-9C89-5DAAE8C269D1}" srcOrd="0" destOrd="0" presId="urn:microsoft.com/office/officeart/2005/8/layout/vList2"/>
    <dgm:cxn modelId="{CCC2DA95-77C1-4197-98DE-186203C6D52B}" type="presOf" srcId="{9BCD5A4C-B8C3-40D9-B033-084C4B843993}" destId="{32EB2E7D-68FE-4577-BB41-B8C417AD747F}" srcOrd="0" destOrd="0" presId="urn:microsoft.com/office/officeart/2005/8/layout/vList2"/>
    <dgm:cxn modelId="{ABA6569D-6154-4FC2-9220-70A7A709A415}" srcId="{935FDF5E-F56A-4740-A62C-DD54BE9450DE}" destId="{9AFC07A2-D2FE-4152-AEDC-A3450CDF1980}" srcOrd="2" destOrd="0" parTransId="{CE863778-1FA3-46D9-8C19-84281A184663}" sibTransId="{EBE15D30-1664-4507-9746-AE9ABDC487EA}"/>
    <dgm:cxn modelId="{4356EF9E-AA39-4495-8408-EE2B98554669}" srcId="{935FDF5E-F56A-4740-A62C-DD54BE9450DE}" destId="{9BCD5A4C-B8C3-40D9-B033-084C4B843993}" srcOrd="1" destOrd="0" parTransId="{3F1151C1-234A-43B8-ABAE-F380AE2FE46D}" sibTransId="{E5E3A377-B7A7-48AA-BDAD-30846C5FEDD7}"/>
    <dgm:cxn modelId="{F410F7AF-C995-4FE5-A5F5-1C7C03CF5ED9}" srcId="{935FDF5E-F56A-4740-A62C-DD54BE9450DE}" destId="{173F24A3-FE34-407C-A96C-8BCFE83D5348}" srcOrd="0" destOrd="0" parTransId="{CF50B750-CDA0-42DC-8E2C-DCA6F2B495F0}" sibTransId="{A9A8801D-B2D4-40B9-9720-F3B20F28A25A}"/>
    <dgm:cxn modelId="{DA0CF4E2-47A6-45C1-9CDA-2268CA005800}" srcId="{935FDF5E-F56A-4740-A62C-DD54BE9450DE}" destId="{E67F8549-7E7C-40C2-A553-9C8CD3A4044D}" srcOrd="3" destOrd="0" parTransId="{0B0CA328-172F-40C7-B97C-8C6C56003B1C}" sibTransId="{C8205F39-A346-4282-B0DA-BD92D62EAD28}"/>
    <dgm:cxn modelId="{E7409FE8-8AFD-49DC-942B-E5BA6F0AFA42}" type="presOf" srcId="{9AFC07A2-D2FE-4152-AEDC-A3450CDF1980}" destId="{6E12A1F3-A84E-4197-9203-E4A1427F1625}" srcOrd="0" destOrd="0" presId="urn:microsoft.com/office/officeart/2005/8/layout/vList2"/>
    <dgm:cxn modelId="{C259D537-92E0-463C-8792-53ECD185B822}" type="presParOf" srcId="{1F7748ED-225A-4FCD-8834-F10A204151FC}" destId="{E1EC9AB2-8B09-480C-9944-E4718AF0F17C}" srcOrd="0" destOrd="0" presId="urn:microsoft.com/office/officeart/2005/8/layout/vList2"/>
    <dgm:cxn modelId="{43ECB68B-0795-49F3-B36B-F79AF2894DE2}" type="presParOf" srcId="{1F7748ED-225A-4FCD-8834-F10A204151FC}" destId="{7395787D-AF46-4A4F-B2AA-11B4012F7D73}" srcOrd="1" destOrd="0" presId="urn:microsoft.com/office/officeart/2005/8/layout/vList2"/>
    <dgm:cxn modelId="{98AED648-F75B-448E-BBB4-354055178CC0}" type="presParOf" srcId="{1F7748ED-225A-4FCD-8834-F10A204151FC}" destId="{32EB2E7D-68FE-4577-BB41-B8C417AD747F}" srcOrd="2" destOrd="0" presId="urn:microsoft.com/office/officeart/2005/8/layout/vList2"/>
    <dgm:cxn modelId="{0023BFCC-5EDE-44B9-BD54-EA5AF27D0705}" type="presParOf" srcId="{1F7748ED-225A-4FCD-8834-F10A204151FC}" destId="{4A9C3588-427C-4EE8-923E-0E7ABE010D9D}" srcOrd="3" destOrd="0" presId="urn:microsoft.com/office/officeart/2005/8/layout/vList2"/>
    <dgm:cxn modelId="{4F2CB4D5-24A3-4C4E-83A2-DE0A07B045E0}" type="presParOf" srcId="{1F7748ED-225A-4FCD-8834-F10A204151FC}" destId="{6E12A1F3-A84E-4197-9203-E4A1427F1625}" srcOrd="4" destOrd="0" presId="urn:microsoft.com/office/officeart/2005/8/layout/vList2"/>
    <dgm:cxn modelId="{A8357FF7-A127-4C17-B6C2-1C6192FFE061}" type="presParOf" srcId="{1F7748ED-225A-4FCD-8834-F10A204151FC}" destId="{896705A7-D716-4E22-878F-57CFA8CAC853}" srcOrd="5" destOrd="0" presId="urn:microsoft.com/office/officeart/2005/8/layout/vList2"/>
    <dgm:cxn modelId="{31392361-FFBF-4FE7-A6F8-CF246FFF17D3}" type="presParOf" srcId="{1F7748ED-225A-4FCD-8834-F10A204151FC}" destId="{60807F46-DE86-4857-9C89-5DAAE8C269D1}" srcOrd="6" destOrd="0" presId="urn:microsoft.com/office/officeart/2005/8/layout/vList2"/>
    <dgm:cxn modelId="{5E9E0461-ABF7-4F14-A45B-A9F382B81A0D}" type="presParOf" srcId="{1F7748ED-225A-4FCD-8834-F10A204151FC}" destId="{18E0DE2D-AF74-44D1-A327-FB0C331D1DFF}" srcOrd="7" destOrd="0" presId="urn:microsoft.com/office/officeart/2005/8/layout/vList2"/>
    <dgm:cxn modelId="{9941CA19-7368-4CF1-BC9E-8077136C287B}" type="presParOf" srcId="{1F7748ED-225A-4FCD-8834-F10A204151FC}" destId="{8E85E3A1-C89B-4B65-92DA-2B5A1EB6B4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D20890-1486-4B53-AFBE-0E3A7304DC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1C3D2-869C-49B0-ACCB-C009379CC93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>
              <a:latin typeface="Bahnschrift SemiBold" panose="020B0502040204020203" pitchFamily="34" charset="0"/>
              <a:cs typeface="Arial" panose="020B0604020202020204" pitchFamily="34" charset="0"/>
            </a:rPr>
            <a:t>• Upper middle class</a:t>
          </a:r>
        </a:p>
      </dgm:t>
    </dgm:pt>
    <dgm:pt modelId="{30826630-E51E-43FB-859E-7C0D367B5731}" type="parTrans" cxnId="{2ED74BD9-9AFE-4627-B052-9615C18B2937}">
      <dgm:prSet/>
      <dgm:spPr/>
      <dgm:t>
        <a:bodyPr/>
        <a:lstStyle/>
        <a:p>
          <a:endParaRPr lang="en-US"/>
        </a:p>
      </dgm:t>
    </dgm:pt>
    <dgm:pt modelId="{C8389D06-D300-4C6E-970D-44F21D76D510}" type="sibTrans" cxnId="{2ED74BD9-9AFE-4627-B052-9615C18B2937}">
      <dgm:prSet/>
      <dgm:spPr/>
      <dgm:t>
        <a:bodyPr/>
        <a:lstStyle/>
        <a:p>
          <a:endParaRPr lang="en-US"/>
        </a:p>
      </dgm:t>
    </dgm:pt>
    <dgm:pt modelId="{8C645791-F352-40D8-B939-2534FDCCB79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>
              <a:latin typeface="Bahnschrift SemiBold" panose="020B0502040204020203" pitchFamily="34" charset="0"/>
              <a:cs typeface="Arial" panose="020B0604020202020204" pitchFamily="34" charset="0"/>
            </a:rPr>
            <a:t>• Aggressive, disrespectful, selfish, impulsive, pathetic</a:t>
          </a:r>
        </a:p>
      </dgm:t>
    </dgm:pt>
    <dgm:pt modelId="{59ECF8C4-1F04-42B8-854C-9289EDE0DDF9}" type="parTrans" cxnId="{5FF3AC4C-9316-4A35-9A10-5979DAB703DC}">
      <dgm:prSet/>
      <dgm:spPr/>
      <dgm:t>
        <a:bodyPr/>
        <a:lstStyle/>
        <a:p>
          <a:endParaRPr lang="en-US"/>
        </a:p>
      </dgm:t>
    </dgm:pt>
    <dgm:pt modelId="{6E5CEF01-40A7-45D5-AA84-F9EE1BE3B3CE}" type="sibTrans" cxnId="{5FF3AC4C-9316-4A35-9A10-5979DAB703DC}">
      <dgm:prSet/>
      <dgm:spPr/>
      <dgm:t>
        <a:bodyPr/>
        <a:lstStyle/>
        <a:p>
          <a:endParaRPr lang="en-US"/>
        </a:p>
      </dgm:t>
    </dgm:pt>
    <dgm:pt modelId="{E2480C17-C23D-45A0-83A2-5BC4A91C2AE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>
              <a:latin typeface="Bahnschrift SemiBold" panose="020B0502040204020203" pitchFamily="34" charset="0"/>
              <a:cs typeface="Arial" panose="020B0604020202020204" pitchFamily="34" charset="0"/>
            </a:rPr>
            <a:t>• Behaves badly</a:t>
          </a:r>
        </a:p>
      </dgm:t>
    </dgm:pt>
    <dgm:pt modelId="{298C9CA3-A94A-43F1-B003-060D9FD365A1}" type="parTrans" cxnId="{059B3044-A960-40B4-99DB-B0FF42811101}">
      <dgm:prSet/>
      <dgm:spPr/>
      <dgm:t>
        <a:bodyPr/>
        <a:lstStyle/>
        <a:p>
          <a:endParaRPr lang="en-US"/>
        </a:p>
      </dgm:t>
    </dgm:pt>
    <dgm:pt modelId="{9F66D8BF-AFCC-4129-A746-6501E876F1EC}" type="sibTrans" cxnId="{059B3044-A960-40B4-99DB-B0FF42811101}">
      <dgm:prSet/>
      <dgm:spPr/>
      <dgm:t>
        <a:bodyPr/>
        <a:lstStyle/>
        <a:p>
          <a:endParaRPr lang="en-US"/>
        </a:p>
      </dgm:t>
    </dgm:pt>
    <dgm:pt modelId="{265A95E0-6462-4CB5-B17A-ADD688A1C0D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>
              <a:latin typeface="Bahnschrift SemiBold" panose="020B0502040204020203" pitchFamily="34" charset="0"/>
              <a:cs typeface="Arial" panose="020B0604020202020204" pitchFamily="34" charset="0"/>
            </a:rPr>
            <a:t>• Not married</a:t>
          </a:r>
        </a:p>
      </dgm:t>
    </dgm:pt>
    <dgm:pt modelId="{26DBA51F-04CC-4B71-BA4B-44F09DA1AEE7}" type="parTrans" cxnId="{D4B412FB-41FA-4113-8744-C7E2864DAA11}">
      <dgm:prSet/>
      <dgm:spPr/>
      <dgm:t>
        <a:bodyPr/>
        <a:lstStyle/>
        <a:p>
          <a:endParaRPr lang="en-US"/>
        </a:p>
      </dgm:t>
    </dgm:pt>
    <dgm:pt modelId="{4BF86680-A4CC-4D42-8FAC-8A2B867B407B}" type="sibTrans" cxnId="{D4B412FB-41FA-4113-8744-C7E2864DAA11}">
      <dgm:prSet/>
      <dgm:spPr/>
      <dgm:t>
        <a:bodyPr/>
        <a:lstStyle/>
        <a:p>
          <a:endParaRPr lang="en-US"/>
        </a:p>
      </dgm:t>
    </dgm:pt>
    <dgm:pt modelId="{82327AEB-BDB4-4233-BF1B-591E66C5FD0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>
              <a:latin typeface="Bahnschrift SemiBold" panose="020B0502040204020203" pitchFamily="34" charset="0"/>
              <a:cs typeface="Arial" panose="020B0604020202020204" pitchFamily="34" charset="0"/>
            </a:rPr>
            <a:t>→ she has not recognized that Eliza was the flower girl at first</a:t>
          </a:r>
        </a:p>
      </dgm:t>
    </dgm:pt>
    <dgm:pt modelId="{DF656336-0D16-4822-BD90-8E0C73B57FF9}" type="parTrans" cxnId="{4CE567E8-0DF2-42F6-8331-ABF99D0B9889}">
      <dgm:prSet/>
      <dgm:spPr/>
      <dgm:t>
        <a:bodyPr/>
        <a:lstStyle/>
        <a:p>
          <a:endParaRPr lang="en-US"/>
        </a:p>
      </dgm:t>
    </dgm:pt>
    <dgm:pt modelId="{39B52E5A-650E-4084-BC76-7740DE57C879}" type="sibTrans" cxnId="{4CE567E8-0DF2-42F6-8331-ABF99D0B9889}">
      <dgm:prSet/>
      <dgm:spPr/>
      <dgm:t>
        <a:bodyPr/>
        <a:lstStyle/>
        <a:p>
          <a:endParaRPr lang="en-US"/>
        </a:p>
      </dgm:t>
    </dgm:pt>
    <dgm:pt modelId="{B02DE169-5121-40D4-9537-57080780DB7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000" b="0" dirty="0">
              <a:latin typeface="Bahnschrift SemiBold" panose="020B0502040204020203" pitchFamily="34" charset="0"/>
              <a:cs typeface="Arial" panose="020B0604020202020204" pitchFamily="34" charset="0"/>
            </a:rPr>
            <a:t>Function in the play: → Shaw is mocking the social pretensions from the upper and upper-middleclass, which prevents them form facing up to reality</a:t>
          </a:r>
        </a:p>
      </dgm:t>
    </dgm:pt>
    <dgm:pt modelId="{AEB3F11B-8DB4-4BAA-8D96-FD31D71D50E9}" type="parTrans" cxnId="{D7B110FA-8953-4C76-B5C8-E296FFDFA035}">
      <dgm:prSet/>
      <dgm:spPr/>
      <dgm:t>
        <a:bodyPr/>
        <a:lstStyle/>
        <a:p>
          <a:endParaRPr lang="en-US"/>
        </a:p>
      </dgm:t>
    </dgm:pt>
    <dgm:pt modelId="{3C5F0E43-D0DF-481A-87BD-54CF03A702F6}" type="sibTrans" cxnId="{D7B110FA-8953-4C76-B5C8-E296FFDFA035}">
      <dgm:prSet/>
      <dgm:spPr/>
      <dgm:t>
        <a:bodyPr/>
        <a:lstStyle/>
        <a:p>
          <a:endParaRPr lang="en-US"/>
        </a:p>
      </dgm:t>
    </dgm:pt>
    <dgm:pt modelId="{6C8B0A96-D65F-45FF-8C80-138ABE021101}" type="pres">
      <dgm:prSet presAssocID="{2AD20890-1486-4B53-AFBE-0E3A7304DC7A}" presName="Name0" presStyleCnt="0">
        <dgm:presLayoutVars>
          <dgm:dir/>
          <dgm:animLvl val="lvl"/>
          <dgm:resizeHandles val="exact"/>
        </dgm:presLayoutVars>
      </dgm:prSet>
      <dgm:spPr/>
    </dgm:pt>
    <dgm:pt modelId="{B42FD812-3348-43DA-9A97-931EC5F65214}" type="pres">
      <dgm:prSet presAssocID="{4811C3D2-869C-49B0-ACCB-C009379CC938}" presName="linNode" presStyleCnt="0"/>
      <dgm:spPr/>
    </dgm:pt>
    <dgm:pt modelId="{7CBC0A2E-8A6D-4F0F-A360-1E8BADC94546}" type="pres">
      <dgm:prSet presAssocID="{4811C3D2-869C-49B0-ACCB-C009379CC938}" presName="parentText" presStyleLbl="node1" presStyleIdx="0" presStyleCnt="6" custScaleX="220219" custScaleY="2000000">
        <dgm:presLayoutVars>
          <dgm:chMax val="1"/>
          <dgm:bulletEnabled val="1"/>
        </dgm:presLayoutVars>
      </dgm:prSet>
      <dgm:spPr/>
    </dgm:pt>
    <dgm:pt modelId="{C4194F5E-B449-4D73-ACB4-0AA6A2764296}" type="pres">
      <dgm:prSet presAssocID="{C8389D06-D300-4C6E-970D-44F21D76D510}" presName="sp" presStyleCnt="0"/>
      <dgm:spPr/>
    </dgm:pt>
    <dgm:pt modelId="{9A7948C6-6284-40E4-A9AC-36E82DA722A9}" type="pres">
      <dgm:prSet presAssocID="{8C645791-F352-40D8-B939-2534FDCCB79B}" presName="linNode" presStyleCnt="0"/>
      <dgm:spPr/>
    </dgm:pt>
    <dgm:pt modelId="{F4DBBF1E-BF29-45ED-B500-A1DBE1841580}" type="pres">
      <dgm:prSet presAssocID="{8C645791-F352-40D8-B939-2534FDCCB79B}" presName="parentText" presStyleLbl="node1" presStyleIdx="1" presStyleCnt="6" custScaleX="220219" custScaleY="2000000">
        <dgm:presLayoutVars>
          <dgm:chMax val="1"/>
          <dgm:bulletEnabled val="1"/>
        </dgm:presLayoutVars>
      </dgm:prSet>
      <dgm:spPr/>
    </dgm:pt>
    <dgm:pt modelId="{768EDEEC-11E2-48AE-891D-9DB3277D8B73}" type="pres">
      <dgm:prSet presAssocID="{6E5CEF01-40A7-45D5-AA84-F9EE1BE3B3CE}" presName="sp" presStyleCnt="0"/>
      <dgm:spPr/>
    </dgm:pt>
    <dgm:pt modelId="{7A8D8DA7-D91A-4DCB-BB72-581DE938F77C}" type="pres">
      <dgm:prSet presAssocID="{E2480C17-C23D-45A0-83A2-5BC4A91C2AE7}" presName="linNode" presStyleCnt="0"/>
      <dgm:spPr/>
    </dgm:pt>
    <dgm:pt modelId="{835A976A-D0F1-4F35-A545-0E45055E7E7F}" type="pres">
      <dgm:prSet presAssocID="{E2480C17-C23D-45A0-83A2-5BC4A91C2AE7}" presName="parentText" presStyleLbl="node1" presStyleIdx="2" presStyleCnt="6" custScaleX="220219" custScaleY="2000000">
        <dgm:presLayoutVars>
          <dgm:chMax val="1"/>
          <dgm:bulletEnabled val="1"/>
        </dgm:presLayoutVars>
      </dgm:prSet>
      <dgm:spPr/>
    </dgm:pt>
    <dgm:pt modelId="{F861E50F-EBC9-42F5-981B-670A60BEE70D}" type="pres">
      <dgm:prSet presAssocID="{9F66D8BF-AFCC-4129-A746-6501E876F1EC}" presName="sp" presStyleCnt="0"/>
      <dgm:spPr/>
    </dgm:pt>
    <dgm:pt modelId="{E0B762D4-8DC0-49EA-92A3-4A27BFA8ADD6}" type="pres">
      <dgm:prSet presAssocID="{265A95E0-6462-4CB5-B17A-ADD688A1C0D4}" presName="linNode" presStyleCnt="0"/>
      <dgm:spPr/>
    </dgm:pt>
    <dgm:pt modelId="{81D09929-FA23-4CAD-A2D7-DB59531A46DB}" type="pres">
      <dgm:prSet presAssocID="{265A95E0-6462-4CB5-B17A-ADD688A1C0D4}" presName="parentText" presStyleLbl="node1" presStyleIdx="3" presStyleCnt="6" custScaleX="220219" custScaleY="2000000">
        <dgm:presLayoutVars>
          <dgm:chMax val="1"/>
          <dgm:bulletEnabled val="1"/>
        </dgm:presLayoutVars>
      </dgm:prSet>
      <dgm:spPr/>
    </dgm:pt>
    <dgm:pt modelId="{AA84F476-4A4E-487F-8E85-824309DCA5A9}" type="pres">
      <dgm:prSet presAssocID="{4BF86680-A4CC-4D42-8FAC-8A2B867B407B}" presName="sp" presStyleCnt="0"/>
      <dgm:spPr/>
    </dgm:pt>
    <dgm:pt modelId="{7F5DA1C2-7406-4E34-A7C0-C0E3EA308591}" type="pres">
      <dgm:prSet presAssocID="{82327AEB-BDB4-4233-BF1B-591E66C5FD01}" presName="linNode" presStyleCnt="0"/>
      <dgm:spPr/>
    </dgm:pt>
    <dgm:pt modelId="{A8C05642-AB95-46A7-A24D-52C5C9F83054}" type="pres">
      <dgm:prSet presAssocID="{82327AEB-BDB4-4233-BF1B-591E66C5FD01}" presName="parentText" presStyleLbl="node1" presStyleIdx="4" presStyleCnt="6" custScaleX="220219" custScaleY="2000000">
        <dgm:presLayoutVars>
          <dgm:chMax val="1"/>
          <dgm:bulletEnabled val="1"/>
        </dgm:presLayoutVars>
      </dgm:prSet>
      <dgm:spPr/>
    </dgm:pt>
    <dgm:pt modelId="{FD083A90-1041-429D-A9F3-F206D86B1E91}" type="pres">
      <dgm:prSet presAssocID="{39B52E5A-650E-4084-BC76-7740DE57C879}" presName="sp" presStyleCnt="0"/>
      <dgm:spPr/>
    </dgm:pt>
    <dgm:pt modelId="{3D57DAAA-FBB4-4E64-9A8A-809A6B0E6116}" type="pres">
      <dgm:prSet presAssocID="{B02DE169-5121-40D4-9537-57080780DB75}" presName="linNode" presStyleCnt="0"/>
      <dgm:spPr/>
    </dgm:pt>
    <dgm:pt modelId="{6B54EA94-A282-4B1C-8BCA-E3F267667A8A}" type="pres">
      <dgm:prSet presAssocID="{B02DE169-5121-40D4-9537-57080780DB75}" presName="parentText" presStyleLbl="node1" presStyleIdx="5" presStyleCnt="6" custScaleX="220219" custScaleY="2000000">
        <dgm:presLayoutVars>
          <dgm:chMax val="1"/>
          <dgm:bulletEnabled val="1"/>
        </dgm:presLayoutVars>
      </dgm:prSet>
      <dgm:spPr/>
    </dgm:pt>
  </dgm:ptLst>
  <dgm:cxnLst>
    <dgm:cxn modelId="{FD8EAC5D-B479-4C4E-B2D2-434BED83307A}" type="presOf" srcId="{B02DE169-5121-40D4-9537-57080780DB75}" destId="{6B54EA94-A282-4B1C-8BCA-E3F267667A8A}" srcOrd="0" destOrd="0" presId="urn:microsoft.com/office/officeart/2005/8/layout/vList5"/>
    <dgm:cxn modelId="{059B3044-A960-40B4-99DB-B0FF42811101}" srcId="{2AD20890-1486-4B53-AFBE-0E3A7304DC7A}" destId="{E2480C17-C23D-45A0-83A2-5BC4A91C2AE7}" srcOrd="2" destOrd="0" parTransId="{298C9CA3-A94A-43F1-B003-060D9FD365A1}" sibTransId="{9F66D8BF-AFCC-4129-A746-6501E876F1EC}"/>
    <dgm:cxn modelId="{0516CC69-C504-489B-AA7A-8BA410FE64AB}" type="presOf" srcId="{265A95E0-6462-4CB5-B17A-ADD688A1C0D4}" destId="{81D09929-FA23-4CAD-A2D7-DB59531A46DB}" srcOrd="0" destOrd="0" presId="urn:microsoft.com/office/officeart/2005/8/layout/vList5"/>
    <dgm:cxn modelId="{5FF3AC4C-9316-4A35-9A10-5979DAB703DC}" srcId="{2AD20890-1486-4B53-AFBE-0E3A7304DC7A}" destId="{8C645791-F352-40D8-B939-2534FDCCB79B}" srcOrd="1" destOrd="0" parTransId="{59ECF8C4-1F04-42B8-854C-9289EDE0DDF9}" sibTransId="{6E5CEF01-40A7-45D5-AA84-F9EE1BE3B3CE}"/>
    <dgm:cxn modelId="{B641C181-7C39-4B6C-9ED8-91532793DB36}" type="presOf" srcId="{E2480C17-C23D-45A0-83A2-5BC4A91C2AE7}" destId="{835A976A-D0F1-4F35-A545-0E45055E7E7F}" srcOrd="0" destOrd="0" presId="urn:microsoft.com/office/officeart/2005/8/layout/vList5"/>
    <dgm:cxn modelId="{C35F059A-FF49-4740-8E86-404775980FA2}" type="presOf" srcId="{4811C3D2-869C-49B0-ACCB-C009379CC938}" destId="{7CBC0A2E-8A6D-4F0F-A360-1E8BADC94546}" srcOrd="0" destOrd="0" presId="urn:microsoft.com/office/officeart/2005/8/layout/vList5"/>
    <dgm:cxn modelId="{848FF39B-F433-4D93-9595-4E2A5353FB92}" type="presOf" srcId="{2AD20890-1486-4B53-AFBE-0E3A7304DC7A}" destId="{6C8B0A96-D65F-45FF-8C80-138ABE021101}" srcOrd="0" destOrd="0" presId="urn:microsoft.com/office/officeart/2005/8/layout/vList5"/>
    <dgm:cxn modelId="{2536C0C8-C898-4CA6-B410-0AEDD38194A0}" type="presOf" srcId="{8C645791-F352-40D8-B939-2534FDCCB79B}" destId="{F4DBBF1E-BF29-45ED-B500-A1DBE1841580}" srcOrd="0" destOrd="0" presId="urn:microsoft.com/office/officeart/2005/8/layout/vList5"/>
    <dgm:cxn modelId="{2ED74BD9-9AFE-4627-B052-9615C18B2937}" srcId="{2AD20890-1486-4B53-AFBE-0E3A7304DC7A}" destId="{4811C3D2-869C-49B0-ACCB-C009379CC938}" srcOrd="0" destOrd="0" parTransId="{30826630-E51E-43FB-859E-7C0D367B5731}" sibTransId="{C8389D06-D300-4C6E-970D-44F21D76D510}"/>
    <dgm:cxn modelId="{4CE567E8-0DF2-42F6-8331-ABF99D0B9889}" srcId="{2AD20890-1486-4B53-AFBE-0E3A7304DC7A}" destId="{82327AEB-BDB4-4233-BF1B-591E66C5FD01}" srcOrd="4" destOrd="0" parTransId="{DF656336-0D16-4822-BD90-8E0C73B57FF9}" sibTransId="{39B52E5A-650E-4084-BC76-7740DE57C879}"/>
    <dgm:cxn modelId="{DD3519EA-0F5F-432B-B984-246CAD2AD992}" type="presOf" srcId="{82327AEB-BDB4-4233-BF1B-591E66C5FD01}" destId="{A8C05642-AB95-46A7-A24D-52C5C9F83054}" srcOrd="0" destOrd="0" presId="urn:microsoft.com/office/officeart/2005/8/layout/vList5"/>
    <dgm:cxn modelId="{D7B110FA-8953-4C76-B5C8-E296FFDFA035}" srcId="{2AD20890-1486-4B53-AFBE-0E3A7304DC7A}" destId="{B02DE169-5121-40D4-9537-57080780DB75}" srcOrd="5" destOrd="0" parTransId="{AEB3F11B-8DB4-4BAA-8D96-FD31D71D50E9}" sibTransId="{3C5F0E43-D0DF-481A-87BD-54CF03A702F6}"/>
    <dgm:cxn modelId="{D4B412FB-41FA-4113-8744-C7E2864DAA11}" srcId="{2AD20890-1486-4B53-AFBE-0E3A7304DC7A}" destId="{265A95E0-6462-4CB5-B17A-ADD688A1C0D4}" srcOrd="3" destOrd="0" parTransId="{26DBA51F-04CC-4B71-BA4B-44F09DA1AEE7}" sibTransId="{4BF86680-A4CC-4D42-8FAC-8A2B867B407B}"/>
    <dgm:cxn modelId="{5F188327-14D2-46B4-BF27-4AAB8B2B9C85}" type="presParOf" srcId="{6C8B0A96-D65F-45FF-8C80-138ABE021101}" destId="{B42FD812-3348-43DA-9A97-931EC5F65214}" srcOrd="0" destOrd="0" presId="urn:microsoft.com/office/officeart/2005/8/layout/vList5"/>
    <dgm:cxn modelId="{747FEB48-19ED-420B-93AD-365AAB4E01F5}" type="presParOf" srcId="{B42FD812-3348-43DA-9A97-931EC5F65214}" destId="{7CBC0A2E-8A6D-4F0F-A360-1E8BADC94546}" srcOrd="0" destOrd="0" presId="urn:microsoft.com/office/officeart/2005/8/layout/vList5"/>
    <dgm:cxn modelId="{56BFDCF2-320C-4E7B-A8AB-E5FC6D027121}" type="presParOf" srcId="{6C8B0A96-D65F-45FF-8C80-138ABE021101}" destId="{C4194F5E-B449-4D73-ACB4-0AA6A2764296}" srcOrd="1" destOrd="0" presId="urn:microsoft.com/office/officeart/2005/8/layout/vList5"/>
    <dgm:cxn modelId="{69248990-0FAD-4C0C-8B4B-13A40E7705FB}" type="presParOf" srcId="{6C8B0A96-D65F-45FF-8C80-138ABE021101}" destId="{9A7948C6-6284-40E4-A9AC-36E82DA722A9}" srcOrd="2" destOrd="0" presId="urn:microsoft.com/office/officeart/2005/8/layout/vList5"/>
    <dgm:cxn modelId="{C6B928C3-D9EC-4077-858C-9F7B4E0C2005}" type="presParOf" srcId="{9A7948C6-6284-40E4-A9AC-36E82DA722A9}" destId="{F4DBBF1E-BF29-45ED-B500-A1DBE1841580}" srcOrd="0" destOrd="0" presId="urn:microsoft.com/office/officeart/2005/8/layout/vList5"/>
    <dgm:cxn modelId="{BA03D244-AB6D-43DF-ADC3-8B6F130DA630}" type="presParOf" srcId="{6C8B0A96-D65F-45FF-8C80-138ABE021101}" destId="{768EDEEC-11E2-48AE-891D-9DB3277D8B73}" srcOrd="3" destOrd="0" presId="urn:microsoft.com/office/officeart/2005/8/layout/vList5"/>
    <dgm:cxn modelId="{24692200-567D-4FDB-835A-3D3808B192D9}" type="presParOf" srcId="{6C8B0A96-D65F-45FF-8C80-138ABE021101}" destId="{7A8D8DA7-D91A-4DCB-BB72-581DE938F77C}" srcOrd="4" destOrd="0" presId="urn:microsoft.com/office/officeart/2005/8/layout/vList5"/>
    <dgm:cxn modelId="{7CB1BCF5-5AC2-4040-BF10-AB532B8E476F}" type="presParOf" srcId="{7A8D8DA7-D91A-4DCB-BB72-581DE938F77C}" destId="{835A976A-D0F1-4F35-A545-0E45055E7E7F}" srcOrd="0" destOrd="0" presId="urn:microsoft.com/office/officeart/2005/8/layout/vList5"/>
    <dgm:cxn modelId="{7A9123ED-B92A-4395-A9CC-405ED6464467}" type="presParOf" srcId="{6C8B0A96-D65F-45FF-8C80-138ABE021101}" destId="{F861E50F-EBC9-42F5-981B-670A60BEE70D}" srcOrd="5" destOrd="0" presId="urn:microsoft.com/office/officeart/2005/8/layout/vList5"/>
    <dgm:cxn modelId="{EB417F6C-991C-44AF-BCB3-0E411A4A2093}" type="presParOf" srcId="{6C8B0A96-D65F-45FF-8C80-138ABE021101}" destId="{E0B762D4-8DC0-49EA-92A3-4A27BFA8ADD6}" srcOrd="6" destOrd="0" presId="urn:microsoft.com/office/officeart/2005/8/layout/vList5"/>
    <dgm:cxn modelId="{1D46AC87-1AA4-4612-BDAE-F656F3CF8DB5}" type="presParOf" srcId="{E0B762D4-8DC0-49EA-92A3-4A27BFA8ADD6}" destId="{81D09929-FA23-4CAD-A2D7-DB59531A46DB}" srcOrd="0" destOrd="0" presId="urn:microsoft.com/office/officeart/2005/8/layout/vList5"/>
    <dgm:cxn modelId="{87B12D14-DA6D-4841-94BD-CF65C47BE0C9}" type="presParOf" srcId="{6C8B0A96-D65F-45FF-8C80-138ABE021101}" destId="{AA84F476-4A4E-487F-8E85-824309DCA5A9}" srcOrd="7" destOrd="0" presId="urn:microsoft.com/office/officeart/2005/8/layout/vList5"/>
    <dgm:cxn modelId="{437AEB46-578B-4A5D-BE0C-A1AB7DB22AFE}" type="presParOf" srcId="{6C8B0A96-D65F-45FF-8C80-138ABE021101}" destId="{7F5DA1C2-7406-4E34-A7C0-C0E3EA308591}" srcOrd="8" destOrd="0" presId="urn:microsoft.com/office/officeart/2005/8/layout/vList5"/>
    <dgm:cxn modelId="{CCD9675B-E423-4B77-9438-905BA01E3F30}" type="presParOf" srcId="{7F5DA1C2-7406-4E34-A7C0-C0E3EA308591}" destId="{A8C05642-AB95-46A7-A24D-52C5C9F83054}" srcOrd="0" destOrd="0" presId="urn:microsoft.com/office/officeart/2005/8/layout/vList5"/>
    <dgm:cxn modelId="{6C2D1EDD-6922-42E4-98FB-B98D454CC5BA}" type="presParOf" srcId="{6C8B0A96-D65F-45FF-8C80-138ABE021101}" destId="{FD083A90-1041-429D-A9F3-F206D86B1E91}" srcOrd="9" destOrd="0" presId="urn:microsoft.com/office/officeart/2005/8/layout/vList5"/>
    <dgm:cxn modelId="{B902FD33-3CC2-48E7-BDA9-E8FDA31B0904}" type="presParOf" srcId="{6C8B0A96-D65F-45FF-8C80-138ABE021101}" destId="{3D57DAAA-FBB4-4E64-9A8A-809A6B0E6116}" srcOrd="10" destOrd="0" presId="urn:microsoft.com/office/officeart/2005/8/layout/vList5"/>
    <dgm:cxn modelId="{621597BB-B155-4590-B57C-445DD95D6FB3}" type="presParOf" srcId="{3D57DAAA-FBB4-4E64-9A8A-809A6B0E6116}" destId="{6B54EA94-A282-4B1C-8BCA-E3F267667A8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A7B5E-9F69-454C-8223-B31FA7485E1C}">
      <dsp:nvSpPr>
        <dsp:cNvPr id="0" name=""/>
        <dsp:cNvSpPr/>
      </dsp:nvSpPr>
      <dsp:spPr>
        <a:xfrm>
          <a:off x="3227722" y="2594705"/>
          <a:ext cx="3058007" cy="1346754"/>
        </a:xfrm>
        <a:prstGeom prst="flowChartAlternateProcess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Bahnschrift SemiBold" panose="020B0502040204020203" pitchFamily="34" charset="0"/>
            </a:rPr>
            <a:t>Conflicts</a:t>
          </a:r>
        </a:p>
      </dsp:txBody>
      <dsp:txXfrm>
        <a:off x="3293464" y="2660447"/>
        <a:ext cx="2926523" cy="1215270"/>
      </dsp:txXfrm>
    </dsp:sp>
    <dsp:sp modelId="{13728508-0254-4A32-8FD3-B52BAAD499DA}">
      <dsp:nvSpPr>
        <dsp:cNvPr id="0" name=""/>
        <dsp:cNvSpPr/>
      </dsp:nvSpPr>
      <dsp:spPr>
        <a:xfrm rot="16310076">
          <a:off x="4565070" y="2350447"/>
          <a:ext cx="440548" cy="48326"/>
        </a:xfrm>
        <a:prstGeom prst="flowChartAlternateProcess">
          <a:avLst/>
        </a:prstGeom>
        <a:noFill/>
        <a:ln w="9525" cap="rnd" cmpd="sng" algn="ctr">
          <a:solidFill>
            <a:schemeClr val="accent5">
              <a:lumMod val="67000"/>
            </a:schemeClr>
          </a:solidFill>
          <a:prstDash val="solid"/>
        </a:ln>
        <a:effectLst/>
      </dsp:spPr>
      <dsp:style>
        <a:lnRef idx="1">
          <a:schemeClr val="accent5">
            <a:lumMod val="67000"/>
          </a:schemeClr>
        </a:lnRef>
        <a:fillRef idx="0">
          <a:schemeClr val="accent5">
            <a:lumMod val="67000"/>
          </a:schemeClr>
        </a:fillRef>
        <a:effectRef idx="0">
          <a:schemeClr val="accent5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565070" y="2367993"/>
        <a:ext cx="440548" cy="13236"/>
      </dsp:txXfrm>
    </dsp:sp>
    <dsp:sp modelId="{958750BA-A9D1-4841-84DA-8FAC2BE608C7}">
      <dsp:nvSpPr>
        <dsp:cNvPr id="0" name=""/>
        <dsp:cNvSpPr/>
      </dsp:nvSpPr>
      <dsp:spPr>
        <a:xfrm>
          <a:off x="2628656" y="1054503"/>
          <a:ext cx="4362712" cy="1099963"/>
        </a:xfrm>
        <a:prstGeom prst="flowChartAlternateProcess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Bahnschrift SemiBold" panose="020B0502040204020203" pitchFamily="34" charset="0"/>
            </a:rPr>
            <a:t>Status Divide</a:t>
          </a:r>
        </a:p>
      </dsp:txBody>
      <dsp:txXfrm>
        <a:off x="2682351" y="1108198"/>
        <a:ext cx="4255322" cy="992573"/>
      </dsp:txXfrm>
    </dsp:sp>
    <dsp:sp modelId="{76390BF3-239E-4553-B03C-55C027F59A42}">
      <dsp:nvSpPr>
        <dsp:cNvPr id="0" name=""/>
        <dsp:cNvSpPr/>
      </dsp:nvSpPr>
      <dsp:spPr>
        <a:xfrm rot="21569410">
          <a:off x="6285409" y="3228522"/>
          <a:ext cx="403338" cy="48326"/>
        </a:xfrm>
        <a:prstGeom prst="flowChartAlternateProcess">
          <a:avLst/>
        </a:prstGeom>
        <a:noFill/>
        <a:ln w="9525" cap="rnd" cmpd="sng" algn="ctr">
          <a:solidFill>
            <a:schemeClr val="accent5">
              <a:lumMod val="67000"/>
            </a:schemeClr>
          </a:solidFill>
          <a:prstDash val="solid"/>
        </a:ln>
        <a:effectLst/>
      </dsp:spPr>
      <dsp:style>
        <a:lnRef idx="1">
          <a:schemeClr val="accent5">
            <a:lumMod val="67000"/>
          </a:schemeClr>
        </a:lnRef>
        <a:fillRef idx="0">
          <a:schemeClr val="accent5">
            <a:lumMod val="67000"/>
          </a:schemeClr>
        </a:fillRef>
        <a:effectRef idx="0">
          <a:schemeClr val="accent5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6285409" y="3246626"/>
        <a:ext cx="403338" cy="12118"/>
      </dsp:txXfrm>
    </dsp:sp>
    <dsp:sp modelId="{9CAA2C8D-0693-46B9-9D78-709AC29CCB0D}">
      <dsp:nvSpPr>
        <dsp:cNvPr id="0" name=""/>
        <dsp:cNvSpPr/>
      </dsp:nvSpPr>
      <dsp:spPr>
        <a:xfrm>
          <a:off x="6688336" y="2590836"/>
          <a:ext cx="3241457" cy="1291271"/>
        </a:xfrm>
        <a:prstGeom prst="flowChartAlternateProcess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Bahnschrift SemiBold" panose="020B0502040204020203" pitchFamily="34" charset="0"/>
            </a:rPr>
            <a:t>Gender Relations</a:t>
          </a:r>
        </a:p>
      </dsp:txBody>
      <dsp:txXfrm>
        <a:off x="6751369" y="2653869"/>
        <a:ext cx="3115391" cy="1165205"/>
      </dsp:txXfrm>
    </dsp:sp>
    <dsp:sp modelId="{9BD55E0E-545A-4497-B53D-F465E928F381}">
      <dsp:nvSpPr>
        <dsp:cNvPr id="0" name=""/>
        <dsp:cNvSpPr/>
      </dsp:nvSpPr>
      <dsp:spPr>
        <a:xfrm rot="5344144">
          <a:off x="4557267" y="4131126"/>
          <a:ext cx="427750" cy="48326"/>
        </a:xfrm>
        <a:prstGeom prst="flowChartAlternateProcess">
          <a:avLst/>
        </a:prstGeom>
        <a:noFill/>
        <a:ln w="9525" cap="rnd" cmpd="sng" algn="ctr">
          <a:solidFill>
            <a:schemeClr val="accent5">
              <a:lumMod val="67000"/>
            </a:schemeClr>
          </a:solidFill>
          <a:prstDash val="solid"/>
        </a:ln>
        <a:effectLst/>
      </dsp:spPr>
      <dsp:style>
        <a:lnRef idx="1">
          <a:schemeClr val="accent5">
            <a:lumMod val="67000"/>
          </a:schemeClr>
        </a:lnRef>
        <a:fillRef idx="0">
          <a:schemeClr val="accent5">
            <a:lumMod val="67000"/>
          </a:schemeClr>
        </a:fillRef>
        <a:effectRef idx="0">
          <a:schemeClr val="accent5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557267" y="4148863"/>
        <a:ext cx="427750" cy="12851"/>
      </dsp:txXfrm>
    </dsp:sp>
    <dsp:sp modelId="{C24F0469-8289-4E50-AC38-9E68F0B62A24}">
      <dsp:nvSpPr>
        <dsp:cNvPr id="0" name=""/>
        <dsp:cNvSpPr/>
      </dsp:nvSpPr>
      <dsp:spPr>
        <a:xfrm>
          <a:off x="2821628" y="4369121"/>
          <a:ext cx="3930635" cy="1517491"/>
        </a:xfrm>
        <a:prstGeom prst="flowChartAlternateProcess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Bahnschrift SemiBold" panose="020B0502040204020203" pitchFamily="34" charset="0"/>
            </a:rPr>
            <a:t>Self Consciousness</a:t>
          </a:r>
        </a:p>
      </dsp:txBody>
      <dsp:txXfrm>
        <a:off x="2895704" y="4443197"/>
        <a:ext cx="3782483" cy="1369339"/>
      </dsp:txXfrm>
    </dsp:sp>
    <dsp:sp modelId="{099B1716-84CA-4878-8C28-256BA2E509BE}">
      <dsp:nvSpPr>
        <dsp:cNvPr id="0" name=""/>
        <dsp:cNvSpPr/>
      </dsp:nvSpPr>
      <dsp:spPr>
        <a:xfrm rot="10658410">
          <a:off x="2784557" y="3315920"/>
          <a:ext cx="450006" cy="48326"/>
        </a:xfrm>
        <a:prstGeom prst="flowChartAlternateProcess">
          <a:avLst/>
        </a:prstGeom>
        <a:noFill/>
        <a:ln w="9525" cap="rnd" cmpd="sng" algn="ctr">
          <a:solidFill>
            <a:schemeClr val="accent5">
              <a:lumMod val="67000"/>
            </a:schemeClr>
          </a:solidFill>
          <a:prstDash val="solid"/>
        </a:ln>
        <a:effectLst/>
      </dsp:spPr>
      <dsp:style>
        <a:lnRef idx="1">
          <a:schemeClr val="accent5">
            <a:lumMod val="67000"/>
          </a:schemeClr>
        </a:lnRef>
        <a:fillRef idx="0">
          <a:schemeClr val="accent5">
            <a:lumMod val="67000"/>
          </a:schemeClr>
        </a:fillRef>
        <a:effectRef idx="0">
          <a:schemeClr val="accent5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 rot="10800000">
        <a:off x="2784557" y="3333323"/>
        <a:ext cx="450006" cy="13520"/>
      </dsp:txXfrm>
    </dsp:sp>
    <dsp:sp modelId="{8CCB988F-1721-4930-8E42-58E39F5DE09B}">
      <dsp:nvSpPr>
        <dsp:cNvPr id="0" name=""/>
        <dsp:cNvSpPr/>
      </dsp:nvSpPr>
      <dsp:spPr>
        <a:xfrm>
          <a:off x="0" y="2737971"/>
          <a:ext cx="2789874" cy="1337301"/>
        </a:xfrm>
        <a:prstGeom prst="flowChartAlternateProcess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Bahnschrift SemiBold" panose="020B0502040204020203" pitchFamily="34" charset="0"/>
            </a:rPr>
            <a:t>Social Snobbery </a:t>
          </a:r>
        </a:p>
      </dsp:txBody>
      <dsp:txXfrm>
        <a:off x="65280" y="2803251"/>
        <a:ext cx="2659314" cy="12067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CB556-9809-4DE3-931B-F5176440FDFE}">
      <dsp:nvSpPr>
        <dsp:cNvPr id="0" name=""/>
        <dsp:cNvSpPr/>
      </dsp:nvSpPr>
      <dsp:spPr>
        <a:xfrm>
          <a:off x="2128614" y="424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Freddy’s mother</a:t>
          </a:r>
        </a:p>
      </dsp:txBody>
      <dsp:txXfrm>
        <a:off x="2161847" y="33657"/>
        <a:ext cx="9422285" cy="614318"/>
      </dsp:txXfrm>
    </dsp:sp>
    <dsp:sp modelId="{FBBFE477-46CA-470F-A5F6-82E11233FB4E}">
      <dsp:nvSpPr>
        <dsp:cNvPr id="0" name=""/>
        <dsp:cNvSpPr/>
      </dsp:nvSpPr>
      <dsp:spPr>
        <a:xfrm>
          <a:off x="2128614" y="715248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Upper middle class</a:t>
          </a:r>
        </a:p>
      </dsp:txBody>
      <dsp:txXfrm>
        <a:off x="2161847" y="748481"/>
        <a:ext cx="9422285" cy="614318"/>
      </dsp:txXfrm>
    </dsp:sp>
    <dsp:sp modelId="{A52E2C61-FF9B-4ED3-AE68-578FB20C8A60}">
      <dsp:nvSpPr>
        <dsp:cNvPr id="0" name=""/>
        <dsp:cNvSpPr/>
      </dsp:nvSpPr>
      <dsp:spPr>
        <a:xfrm>
          <a:off x="2128614" y="1430072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Means the same things as Clara but in a more polite way</a:t>
          </a:r>
        </a:p>
      </dsp:txBody>
      <dsp:txXfrm>
        <a:off x="2161847" y="1463305"/>
        <a:ext cx="9422285" cy="614318"/>
      </dsp:txXfrm>
    </dsp:sp>
    <dsp:sp modelId="{DAA598C5-F2FE-4344-8B4A-D69F1FACFB9F}">
      <dsp:nvSpPr>
        <dsp:cNvPr id="0" name=""/>
        <dsp:cNvSpPr/>
      </dsp:nvSpPr>
      <dsp:spPr>
        <a:xfrm>
          <a:off x="2128614" y="2144896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Treats Freddy like a child</a:t>
          </a:r>
        </a:p>
      </dsp:txBody>
      <dsp:txXfrm>
        <a:off x="2161847" y="2178129"/>
        <a:ext cx="9422285" cy="614318"/>
      </dsp:txXfrm>
    </dsp:sp>
    <dsp:sp modelId="{872EDC4D-8D0F-496B-92DF-A69CC274419B}">
      <dsp:nvSpPr>
        <dsp:cNvPr id="0" name=""/>
        <dsp:cNvSpPr/>
      </dsp:nvSpPr>
      <dsp:spPr>
        <a:xfrm>
          <a:off x="2128614" y="2859720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Gives ”too much”-</a:t>
          </a:r>
          <a:r>
            <a:rPr lang="en-US" sz="2400" b="1" kern="1200">
              <a:latin typeface="Bahnschrift SemiBold" panose="020B0502040204020203" pitchFamily="34" charset="0"/>
            </a:rPr>
            <a:t>wants to keep up appearances</a:t>
          </a:r>
          <a:endParaRPr lang="en-US" sz="2400" kern="1200">
            <a:latin typeface="Bahnschrift SemiBold" panose="020B0502040204020203" pitchFamily="34" charset="0"/>
          </a:endParaRPr>
        </a:p>
      </dsp:txBody>
      <dsp:txXfrm>
        <a:off x="2161847" y="2892953"/>
        <a:ext cx="9422285" cy="614318"/>
      </dsp:txXfrm>
    </dsp:sp>
    <dsp:sp modelId="{50C96EEB-FB30-407E-8627-8F9FD0BC8CA1}">
      <dsp:nvSpPr>
        <dsp:cNvPr id="0" name=""/>
        <dsp:cNvSpPr/>
      </dsp:nvSpPr>
      <dsp:spPr>
        <a:xfrm>
          <a:off x="2128614" y="3574543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</a:rPr>
            <a:t>Bored and ashamed of her daughter's reactions</a:t>
          </a:r>
        </a:p>
      </dsp:txBody>
      <dsp:txXfrm>
        <a:off x="2161847" y="3607776"/>
        <a:ext cx="9422285" cy="614318"/>
      </dsp:txXfrm>
    </dsp:sp>
    <dsp:sp modelId="{E7751476-DFED-4754-AFDB-17DFE1100D82}">
      <dsp:nvSpPr>
        <dsp:cNvPr id="0" name=""/>
        <dsp:cNvSpPr/>
      </dsp:nvSpPr>
      <dsp:spPr>
        <a:xfrm>
          <a:off x="2128614" y="4289367"/>
          <a:ext cx="9488751" cy="680784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Bahnschrift SemiBold" panose="020B0502040204020203" pitchFamily="34" charset="0"/>
            </a:rPr>
            <a:t>Her hopes shattered when her son marries Eliza, the poor flower girl.</a:t>
          </a:r>
          <a:endParaRPr lang="en-US" sz="2400" kern="1200">
            <a:latin typeface="Bahnschrift SemiBold" panose="020B0502040204020203" pitchFamily="34" charset="0"/>
          </a:endParaRPr>
        </a:p>
      </dsp:txBody>
      <dsp:txXfrm>
        <a:off x="2161847" y="4322600"/>
        <a:ext cx="9422285" cy="6143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A47E8-8369-4D18-89C1-D9F3CB12386E}">
      <dsp:nvSpPr>
        <dsp:cNvPr id="0" name=""/>
        <dsp:cNvSpPr/>
      </dsp:nvSpPr>
      <dsp:spPr>
        <a:xfrm>
          <a:off x="1219193" y="26"/>
          <a:ext cx="10523610" cy="818087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ahnschrift SemiBold" panose="020B0502040204020203" pitchFamily="34" charset="0"/>
            </a:rPr>
            <a:t>• Old student of Higgins → teaches English now</a:t>
          </a:r>
        </a:p>
      </dsp:txBody>
      <dsp:txXfrm>
        <a:off x="1259129" y="39962"/>
        <a:ext cx="10443738" cy="738215"/>
      </dsp:txXfrm>
    </dsp:sp>
    <dsp:sp modelId="{DABCC7F2-01F8-4310-B732-A1C6D0F47FCB}">
      <dsp:nvSpPr>
        <dsp:cNvPr id="0" name=""/>
        <dsp:cNvSpPr/>
      </dsp:nvSpPr>
      <dsp:spPr>
        <a:xfrm>
          <a:off x="1219193" y="1080944"/>
          <a:ext cx="10523610" cy="818087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ahnschrift SemiBold" panose="020B0502040204020203" pitchFamily="34" charset="0"/>
            </a:rPr>
            <a:t>• Is ask by the ambassador's wife to find out more about Eliza</a:t>
          </a:r>
        </a:p>
      </dsp:txBody>
      <dsp:txXfrm>
        <a:off x="1259129" y="1120880"/>
        <a:ext cx="10443738" cy="738215"/>
      </dsp:txXfrm>
    </dsp:sp>
    <dsp:sp modelId="{C5B91410-450A-48B8-A3C3-B26046E301B2}">
      <dsp:nvSpPr>
        <dsp:cNvPr id="0" name=""/>
        <dsp:cNvSpPr/>
      </dsp:nvSpPr>
      <dsp:spPr>
        <a:xfrm>
          <a:off x="1219193" y="2161862"/>
          <a:ext cx="10523610" cy="818087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ahnschrift SemiBold" panose="020B0502040204020203" pitchFamily="34" charset="0"/>
            </a:rPr>
            <a:t>• Thinks Eliza is a foreigner because of her perfect accent</a:t>
          </a:r>
        </a:p>
      </dsp:txBody>
      <dsp:txXfrm>
        <a:off x="1259129" y="2201798"/>
        <a:ext cx="10443738" cy="738215"/>
      </dsp:txXfrm>
    </dsp:sp>
    <dsp:sp modelId="{2600244B-A8B4-4B86-AA45-642A4F392240}">
      <dsp:nvSpPr>
        <dsp:cNvPr id="0" name=""/>
        <dsp:cNvSpPr/>
      </dsp:nvSpPr>
      <dsp:spPr>
        <a:xfrm>
          <a:off x="1219193" y="3242780"/>
          <a:ext cx="10523610" cy="818087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Bahnschrift SemiBold" panose="020B0502040204020203" pitchFamily="34" charset="0"/>
            </a:rPr>
            <a:t>• Tells the ambassador's wife that Eliza is a hungerian princess</a:t>
          </a:r>
        </a:p>
      </dsp:txBody>
      <dsp:txXfrm>
        <a:off x="1259129" y="3282716"/>
        <a:ext cx="10443738" cy="738215"/>
      </dsp:txXfrm>
    </dsp:sp>
    <dsp:sp modelId="{59E89059-4CF6-44C4-BA60-67CAB2AD1A9F}">
      <dsp:nvSpPr>
        <dsp:cNvPr id="0" name=""/>
        <dsp:cNvSpPr/>
      </dsp:nvSpPr>
      <dsp:spPr>
        <a:xfrm>
          <a:off x="1219193" y="4323698"/>
          <a:ext cx="10523610" cy="818087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Bahnschrift SemiBold" panose="020B0502040204020203" pitchFamily="34" charset="0"/>
            </a:rPr>
            <a:t>• Is chocked when Higgins that Eliza comes from the London gutter</a:t>
          </a:r>
        </a:p>
      </dsp:txBody>
      <dsp:txXfrm>
        <a:off x="1259129" y="4363634"/>
        <a:ext cx="10443738" cy="73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5B13-E96D-4516-A652-9125300E5434}">
      <dsp:nvSpPr>
        <dsp:cNvPr id="0" name=""/>
        <dsp:cNvSpPr/>
      </dsp:nvSpPr>
      <dsp:spPr>
        <a:xfrm>
          <a:off x="4156914" y="1572"/>
          <a:ext cx="6235371" cy="124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" panose="020B0502040204020203" pitchFamily="34" charset="0"/>
              <a:ea typeface="MS Gothic" charset="-128"/>
              <a:cs typeface="Arial Unicode MS" charset="0"/>
            </a:rPr>
            <a:t>Protagonist, poor flower girl who wishes to be rich and happy</a:t>
          </a:r>
          <a:endParaRPr lang="en-US" sz="1800" b="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156914" y="157483"/>
        <a:ext cx="5767638" cy="935466"/>
      </dsp:txXfrm>
    </dsp:sp>
    <dsp:sp modelId="{4F076FB3-E726-40B6-ACE1-35020DA3A172}">
      <dsp:nvSpPr>
        <dsp:cNvPr id="0" name=""/>
        <dsp:cNvSpPr/>
      </dsp:nvSpPr>
      <dsp:spPr>
        <a:xfrm>
          <a:off x="0" y="1572"/>
          <a:ext cx="4156914" cy="12472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dirty="0">
              <a:solidFill>
                <a:schemeClr val="bg1"/>
              </a:solidFill>
              <a:latin typeface="Bahnschrift SemiBold" panose="020B0502040204020203" pitchFamily="34" charset="0"/>
            </a:rPr>
            <a:t>Role</a:t>
          </a:r>
        </a:p>
      </dsp:txBody>
      <dsp:txXfrm>
        <a:off x="60888" y="62460"/>
        <a:ext cx="4035138" cy="1125512"/>
      </dsp:txXfrm>
    </dsp:sp>
    <dsp:sp modelId="{A5279D31-9840-47A8-8DD8-021A8812988E}">
      <dsp:nvSpPr>
        <dsp:cNvPr id="0" name=""/>
        <dsp:cNvSpPr/>
      </dsp:nvSpPr>
      <dsp:spPr>
        <a:xfrm>
          <a:off x="4156914" y="1373589"/>
          <a:ext cx="6235371" cy="124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baseline="0" dirty="0">
              <a:solidFill>
                <a:schemeClr val="bg1"/>
              </a:solidFill>
              <a:latin typeface="Bahnschrift SemiBold" panose="020B0502040204020203" pitchFamily="34" charset="0"/>
            </a:rPr>
            <a:t>Daughter of Alfred, experiment subject to Higgins and Pickering, possibly means more to Higgins</a:t>
          </a:r>
          <a:endParaRPr lang="en-US" sz="1800" b="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156914" y="1529500"/>
        <a:ext cx="5767638" cy="935466"/>
      </dsp:txXfrm>
    </dsp:sp>
    <dsp:sp modelId="{9723170B-4931-47FF-B2DF-193E5C327839}">
      <dsp:nvSpPr>
        <dsp:cNvPr id="0" name=""/>
        <dsp:cNvSpPr/>
      </dsp:nvSpPr>
      <dsp:spPr>
        <a:xfrm>
          <a:off x="0" y="1373589"/>
          <a:ext cx="4156914" cy="124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solidFill>
                <a:schemeClr val="bg1"/>
              </a:solidFill>
              <a:latin typeface="Bahnschrift SemiBold" panose="020B0502040204020203" pitchFamily="34" charset="0"/>
            </a:rPr>
            <a:t>Relationship</a:t>
          </a:r>
        </a:p>
      </dsp:txBody>
      <dsp:txXfrm>
        <a:off x="60888" y="1434477"/>
        <a:ext cx="4035138" cy="1125512"/>
      </dsp:txXfrm>
    </dsp:sp>
    <dsp:sp modelId="{271595EE-C9E1-4C15-9495-AB1A09D64EF9}">
      <dsp:nvSpPr>
        <dsp:cNvPr id="0" name=""/>
        <dsp:cNvSpPr/>
      </dsp:nvSpPr>
      <dsp:spPr>
        <a:xfrm>
          <a:off x="4156914" y="2745607"/>
          <a:ext cx="6235371" cy="124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baseline="0" dirty="0">
              <a:solidFill>
                <a:schemeClr val="bg1"/>
              </a:solidFill>
              <a:latin typeface="Bahnschrift SemiBold" panose="020B0502040204020203" pitchFamily="34" charset="0"/>
            </a:rPr>
            <a:t>Cannot change her inner characteristics to suit the newly changed outer appearance. Argues with Higgins on this subject</a:t>
          </a:r>
          <a:endParaRPr lang="en-US" sz="1800" b="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156914" y="2901518"/>
        <a:ext cx="5767638" cy="935466"/>
      </dsp:txXfrm>
    </dsp:sp>
    <dsp:sp modelId="{62D6ECE7-F4F4-4171-8C9A-778D9295395B}">
      <dsp:nvSpPr>
        <dsp:cNvPr id="0" name=""/>
        <dsp:cNvSpPr/>
      </dsp:nvSpPr>
      <dsp:spPr>
        <a:xfrm>
          <a:off x="0" y="2745607"/>
          <a:ext cx="4156914" cy="12472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solidFill>
                <a:schemeClr val="bg1"/>
              </a:solidFill>
              <a:latin typeface="Bahnschrift SemiBold" panose="020B0502040204020203" pitchFamily="34" charset="0"/>
            </a:rPr>
            <a:t>Conflict</a:t>
          </a:r>
        </a:p>
      </dsp:txBody>
      <dsp:txXfrm>
        <a:off x="60888" y="2806495"/>
        <a:ext cx="4035138" cy="1125512"/>
      </dsp:txXfrm>
    </dsp:sp>
    <dsp:sp modelId="{80C4CFD4-8585-41AC-92DD-E17685D6748B}">
      <dsp:nvSpPr>
        <dsp:cNvPr id="0" name=""/>
        <dsp:cNvSpPr/>
      </dsp:nvSpPr>
      <dsp:spPr>
        <a:xfrm>
          <a:off x="4156914" y="4119197"/>
          <a:ext cx="6235371" cy="124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baseline="0" dirty="0">
              <a:solidFill>
                <a:schemeClr val="bg1"/>
              </a:solidFill>
              <a:latin typeface="Bahnschrift SemiBold" panose="020B0502040204020203" pitchFamily="34" charset="0"/>
            </a:rPr>
            <a:t>Is able to stay true to herself and to not conform to please society. </a:t>
          </a:r>
          <a:endParaRPr lang="en-US" sz="1800" b="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4156914" y="4275108"/>
        <a:ext cx="5767638" cy="935466"/>
      </dsp:txXfrm>
    </dsp:sp>
    <dsp:sp modelId="{CC7C29F8-796B-4291-9C0F-B3E871ACD5D1}">
      <dsp:nvSpPr>
        <dsp:cNvPr id="0" name=""/>
        <dsp:cNvSpPr/>
      </dsp:nvSpPr>
      <dsp:spPr>
        <a:xfrm>
          <a:off x="0" y="4117625"/>
          <a:ext cx="4156914" cy="12472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solidFill>
                <a:schemeClr val="bg1"/>
              </a:solidFill>
              <a:latin typeface="Bahnschrift SemiBold" panose="020B0502040204020203" pitchFamily="34" charset="0"/>
            </a:rPr>
            <a:t>Significance</a:t>
          </a:r>
        </a:p>
      </dsp:txBody>
      <dsp:txXfrm>
        <a:off x="60888" y="4178513"/>
        <a:ext cx="4035138" cy="1125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5B13-E96D-4516-A652-9125300E5434}">
      <dsp:nvSpPr>
        <dsp:cNvPr id="0" name=""/>
        <dsp:cNvSpPr/>
      </dsp:nvSpPr>
      <dsp:spPr>
        <a:xfrm>
          <a:off x="4511371" y="2547"/>
          <a:ext cx="6758798" cy="1192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baseline="0" dirty="0">
              <a:latin typeface="Aharoni" panose="02010803020104030203" pitchFamily="2" charset="-79"/>
              <a:cs typeface="Aharoni" panose="02010803020104030203" pitchFamily="2" charset="-79"/>
            </a:rPr>
            <a:t>Antagonist, Professor of phonetics and tries to teach Eliza the proper ways of society.</a:t>
          </a:r>
          <a:endParaRPr lang="en-US" sz="23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511371" y="151573"/>
        <a:ext cx="6311720" cy="894157"/>
      </dsp:txXfrm>
    </dsp:sp>
    <dsp:sp modelId="{4F076FB3-E726-40B6-ACE1-35020DA3A172}">
      <dsp:nvSpPr>
        <dsp:cNvPr id="0" name=""/>
        <dsp:cNvSpPr/>
      </dsp:nvSpPr>
      <dsp:spPr>
        <a:xfrm>
          <a:off x="5505" y="186246"/>
          <a:ext cx="4505865" cy="824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haroni" panose="02010803020104030203" pitchFamily="2" charset="-79"/>
              <a:cs typeface="Aharoni" panose="02010803020104030203" pitchFamily="2" charset="-79"/>
            </a:rPr>
            <a:t>Role</a:t>
          </a:r>
        </a:p>
      </dsp:txBody>
      <dsp:txXfrm>
        <a:off x="45769" y="226510"/>
        <a:ext cx="4425337" cy="744285"/>
      </dsp:txXfrm>
    </dsp:sp>
    <dsp:sp modelId="{A5279D31-9840-47A8-8DD8-021A8812988E}">
      <dsp:nvSpPr>
        <dsp:cNvPr id="0" name=""/>
        <dsp:cNvSpPr/>
      </dsp:nvSpPr>
      <dsp:spPr>
        <a:xfrm>
          <a:off x="4511371" y="1277239"/>
          <a:ext cx="6758798" cy="10766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277661"/>
            <a:satOff val="-15793"/>
            <a:lumOff val="-76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2277661"/>
              <a:satOff val="-15793"/>
              <a:lumOff val="-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baseline="0" dirty="0">
              <a:latin typeface="Aharoni" panose="02010803020104030203" pitchFamily="2" charset="-79"/>
              <a:cs typeface="Aharoni" panose="02010803020104030203" pitchFamily="2" charset="-79"/>
            </a:rPr>
            <a:t>Friend to pickering, wishes to be friends with Eliza</a:t>
          </a:r>
          <a:endParaRPr lang="en-US" sz="23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511371" y="1411815"/>
        <a:ext cx="6355072" cy="807453"/>
      </dsp:txXfrm>
    </dsp:sp>
    <dsp:sp modelId="{9723170B-4931-47FF-B2DF-193E5C327839}">
      <dsp:nvSpPr>
        <dsp:cNvPr id="0" name=""/>
        <dsp:cNvSpPr/>
      </dsp:nvSpPr>
      <dsp:spPr>
        <a:xfrm>
          <a:off x="5505" y="1403134"/>
          <a:ext cx="4505865" cy="824813"/>
        </a:xfrm>
        <a:prstGeom prst="roundRect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haroni" panose="02010803020104030203" pitchFamily="2" charset="-79"/>
              <a:cs typeface="Aharoni" panose="02010803020104030203" pitchFamily="2" charset="-79"/>
            </a:rPr>
            <a:t>Relationship</a:t>
          </a:r>
        </a:p>
      </dsp:txBody>
      <dsp:txXfrm>
        <a:off x="45769" y="1443398"/>
        <a:ext cx="4425337" cy="744285"/>
      </dsp:txXfrm>
    </dsp:sp>
    <dsp:sp modelId="{271595EE-C9E1-4C15-9495-AB1A09D64EF9}">
      <dsp:nvSpPr>
        <dsp:cNvPr id="0" name=""/>
        <dsp:cNvSpPr/>
      </dsp:nvSpPr>
      <dsp:spPr>
        <a:xfrm>
          <a:off x="4511371" y="2436324"/>
          <a:ext cx="6758798" cy="1379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4555322"/>
            <a:satOff val="-31587"/>
            <a:lumOff val="-15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4555322"/>
              <a:satOff val="-31587"/>
              <a:lumOff val="-1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baseline="0" dirty="0">
              <a:latin typeface="Aharoni" panose="02010803020104030203" pitchFamily="2" charset="-79"/>
              <a:cs typeface="Aharoni" panose="02010803020104030203" pitchFamily="2" charset="-79"/>
            </a:rPr>
            <a:t>He tries to change Eliza's personality but she wont let him. He also has a hard time understanding women. </a:t>
          </a:r>
          <a:endParaRPr lang="en-US" sz="23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511371" y="2608789"/>
        <a:ext cx="6241402" cy="1034792"/>
      </dsp:txXfrm>
    </dsp:sp>
    <dsp:sp modelId="{62D6ECE7-F4F4-4171-8C9A-778D9295395B}">
      <dsp:nvSpPr>
        <dsp:cNvPr id="0" name=""/>
        <dsp:cNvSpPr/>
      </dsp:nvSpPr>
      <dsp:spPr>
        <a:xfrm>
          <a:off x="0" y="2703254"/>
          <a:ext cx="4505865" cy="824813"/>
        </a:xfrm>
        <a:prstGeom prst="roundRect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haroni" panose="02010803020104030203" pitchFamily="2" charset="-79"/>
              <a:cs typeface="Aharoni" panose="02010803020104030203" pitchFamily="2" charset="-79"/>
            </a:rPr>
            <a:t>Conflict</a:t>
          </a:r>
        </a:p>
      </dsp:txBody>
      <dsp:txXfrm>
        <a:off x="40264" y="2743518"/>
        <a:ext cx="4425337" cy="744285"/>
      </dsp:txXfrm>
    </dsp:sp>
    <dsp:sp modelId="{80C4CFD4-8585-41AC-92DD-E17685D6748B}">
      <dsp:nvSpPr>
        <dsp:cNvPr id="0" name=""/>
        <dsp:cNvSpPr/>
      </dsp:nvSpPr>
      <dsp:spPr>
        <a:xfrm>
          <a:off x="4511371" y="3898528"/>
          <a:ext cx="6758798" cy="10818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832982"/>
            <a:satOff val="-47380"/>
            <a:lumOff val="-2289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6832982"/>
              <a:satOff val="-47380"/>
              <a:lumOff val="-2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baseline="0" dirty="0">
              <a:latin typeface="Aharoni" panose="02010803020104030203" pitchFamily="2" charset="-79"/>
              <a:cs typeface="Aharoni" panose="02010803020104030203" pitchFamily="2" charset="-79"/>
            </a:rPr>
            <a:t>His actions show that no one can change another's character</a:t>
          </a:r>
          <a:endParaRPr lang="en-US" sz="23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511371" y="4033761"/>
        <a:ext cx="6353098" cy="811400"/>
      </dsp:txXfrm>
    </dsp:sp>
    <dsp:sp modelId="{CC7C29F8-796B-4291-9C0F-B3E871ACD5D1}">
      <dsp:nvSpPr>
        <dsp:cNvPr id="0" name=""/>
        <dsp:cNvSpPr/>
      </dsp:nvSpPr>
      <dsp:spPr>
        <a:xfrm>
          <a:off x="5505" y="4027055"/>
          <a:ext cx="4505865" cy="824813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haroni" panose="02010803020104030203" pitchFamily="2" charset="-79"/>
              <a:cs typeface="Aharoni" panose="02010803020104030203" pitchFamily="2" charset="-79"/>
            </a:rPr>
            <a:t>Significance</a:t>
          </a:r>
        </a:p>
      </dsp:txBody>
      <dsp:txXfrm>
        <a:off x="45769" y="4067319"/>
        <a:ext cx="4425337" cy="744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5B13-E96D-4516-A652-9125300E5434}">
      <dsp:nvSpPr>
        <dsp:cNvPr id="0" name=""/>
        <dsp:cNvSpPr/>
      </dsp:nvSpPr>
      <dsp:spPr>
        <a:xfrm>
          <a:off x="4144479" y="1428"/>
          <a:ext cx="6216718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Another researcher of phonetics </a:t>
          </a:r>
          <a:endParaRPr lang="en-US" sz="2900" kern="1200" dirty="0"/>
        </a:p>
      </dsp:txBody>
      <dsp:txXfrm>
        <a:off x="4144479" y="143112"/>
        <a:ext cx="5791665" cy="850106"/>
      </dsp:txXfrm>
    </dsp:sp>
    <dsp:sp modelId="{4F076FB3-E726-40B6-ACE1-35020DA3A172}">
      <dsp:nvSpPr>
        <dsp:cNvPr id="0" name=""/>
        <dsp:cNvSpPr/>
      </dsp:nvSpPr>
      <dsp:spPr>
        <a:xfrm>
          <a:off x="0" y="1428"/>
          <a:ext cx="4144479" cy="1133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Role</a:t>
          </a:r>
        </a:p>
      </dsp:txBody>
      <dsp:txXfrm>
        <a:off x="55332" y="56760"/>
        <a:ext cx="4033815" cy="1022810"/>
      </dsp:txXfrm>
    </dsp:sp>
    <dsp:sp modelId="{A5279D31-9840-47A8-8DD8-021A8812988E}">
      <dsp:nvSpPr>
        <dsp:cNvPr id="0" name=""/>
        <dsp:cNvSpPr/>
      </dsp:nvSpPr>
      <dsp:spPr>
        <a:xfrm>
          <a:off x="4144479" y="1248251"/>
          <a:ext cx="6216718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Friend to Higgins, and a friend to Eliza(like father)</a:t>
          </a:r>
          <a:endParaRPr lang="en-US" sz="2900" kern="1200" dirty="0"/>
        </a:p>
      </dsp:txBody>
      <dsp:txXfrm>
        <a:off x="4144479" y="1389935"/>
        <a:ext cx="5791665" cy="850106"/>
      </dsp:txXfrm>
    </dsp:sp>
    <dsp:sp modelId="{9723170B-4931-47FF-B2DF-193E5C327839}">
      <dsp:nvSpPr>
        <dsp:cNvPr id="0" name=""/>
        <dsp:cNvSpPr/>
      </dsp:nvSpPr>
      <dsp:spPr>
        <a:xfrm>
          <a:off x="0" y="1248251"/>
          <a:ext cx="4144479" cy="1133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Relationship</a:t>
          </a:r>
        </a:p>
      </dsp:txBody>
      <dsp:txXfrm>
        <a:off x="55332" y="1303583"/>
        <a:ext cx="4033815" cy="1022810"/>
      </dsp:txXfrm>
    </dsp:sp>
    <dsp:sp modelId="{271595EE-C9E1-4C15-9495-AB1A09D64EF9}">
      <dsp:nvSpPr>
        <dsp:cNvPr id="0" name=""/>
        <dsp:cNvSpPr/>
      </dsp:nvSpPr>
      <dsp:spPr>
        <a:xfrm>
          <a:off x="4144479" y="2495073"/>
          <a:ext cx="6216718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Trying to get Eliza and Higgins to understand each other</a:t>
          </a:r>
          <a:endParaRPr lang="en-US" sz="2900" kern="1200" dirty="0"/>
        </a:p>
      </dsp:txBody>
      <dsp:txXfrm>
        <a:off x="4144479" y="2636757"/>
        <a:ext cx="5791665" cy="850106"/>
      </dsp:txXfrm>
    </dsp:sp>
    <dsp:sp modelId="{62D6ECE7-F4F4-4171-8C9A-778D9295395B}">
      <dsp:nvSpPr>
        <dsp:cNvPr id="0" name=""/>
        <dsp:cNvSpPr/>
      </dsp:nvSpPr>
      <dsp:spPr>
        <a:xfrm>
          <a:off x="0" y="2495073"/>
          <a:ext cx="4144479" cy="1133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Conflict</a:t>
          </a:r>
        </a:p>
      </dsp:txBody>
      <dsp:txXfrm>
        <a:off x="55332" y="2550405"/>
        <a:ext cx="4033815" cy="1022810"/>
      </dsp:txXfrm>
    </dsp:sp>
    <dsp:sp modelId="{80C4CFD4-8585-41AC-92DD-E17685D6748B}">
      <dsp:nvSpPr>
        <dsp:cNvPr id="0" name=""/>
        <dsp:cNvSpPr/>
      </dsp:nvSpPr>
      <dsp:spPr>
        <a:xfrm>
          <a:off x="4144479" y="3741896"/>
          <a:ext cx="6216718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He did not change his morals to suit Higgins' needs</a:t>
          </a:r>
          <a:endParaRPr lang="en-US" sz="2900" kern="1200" dirty="0"/>
        </a:p>
      </dsp:txBody>
      <dsp:txXfrm>
        <a:off x="4144479" y="3883580"/>
        <a:ext cx="5791665" cy="850106"/>
      </dsp:txXfrm>
    </dsp:sp>
    <dsp:sp modelId="{CC7C29F8-796B-4291-9C0F-B3E871ACD5D1}">
      <dsp:nvSpPr>
        <dsp:cNvPr id="0" name=""/>
        <dsp:cNvSpPr/>
      </dsp:nvSpPr>
      <dsp:spPr>
        <a:xfrm>
          <a:off x="0" y="3741896"/>
          <a:ext cx="4144479" cy="1133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Significance</a:t>
          </a:r>
        </a:p>
      </dsp:txBody>
      <dsp:txXfrm>
        <a:off x="55332" y="3797228"/>
        <a:ext cx="4033815" cy="1022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5B13-E96D-4516-A652-9125300E5434}">
      <dsp:nvSpPr>
        <dsp:cNvPr id="0" name=""/>
        <dsp:cNvSpPr/>
      </dsp:nvSpPr>
      <dsp:spPr>
        <a:xfrm>
          <a:off x="4053976" y="1428"/>
          <a:ext cx="6080965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Motherly figure, and Housekeeper</a:t>
          </a:r>
          <a:endParaRPr lang="en-US" sz="2900" kern="1200" dirty="0"/>
        </a:p>
      </dsp:txBody>
      <dsp:txXfrm>
        <a:off x="4053976" y="143112"/>
        <a:ext cx="5655912" cy="850106"/>
      </dsp:txXfrm>
    </dsp:sp>
    <dsp:sp modelId="{4F076FB3-E726-40B6-ACE1-35020DA3A172}">
      <dsp:nvSpPr>
        <dsp:cNvPr id="0" name=""/>
        <dsp:cNvSpPr/>
      </dsp:nvSpPr>
      <dsp:spPr>
        <a:xfrm>
          <a:off x="0" y="1428"/>
          <a:ext cx="4053976" cy="1133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Role</a:t>
          </a:r>
        </a:p>
      </dsp:txBody>
      <dsp:txXfrm>
        <a:off x="55332" y="56760"/>
        <a:ext cx="3943312" cy="1022810"/>
      </dsp:txXfrm>
    </dsp:sp>
    <dsp:sp modelId="{A5279D31-9840-47A8-8DD8-021A8812988E}">
      <dsp:nvSpPr>
        <dsp:cNvPr id="0" name=""/>
        <dsp:cNvSpPr/>
      </dsp:nvSpPr>
      <dsp:spPr>
        <a:xfrm>
          <a:off x="4053976" y="1248251"/>
          <a:ext cx="6080965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Protector of Eliza, and keeps Higgins in line</a:t>
          </a:r>
          <a:endParaRPr lang="en-US" sz="2900" kern="1200" dirty="0"/>
        </a:p>
      </dsp:txBody>
      <dsp:txXfrm>
        <a:off x="4053976" y="1389935"/>
        <a:ext cx="5655912" cy="850106"/>
      </dsp:txXfrm>
    </dsp:sp>
    <dsp:sp modelId="{9723170B-4931-47FF-B2DF-193E5C327839}">
      <dsp:nvSpPr>
        <dsp:cNvPr id="0" name=""/>
        <dsp:cNvSpPr/>
      </dsp:nvSpPr>
      <dsp:spPr>
        <a:xfrm>
          <a:off x="0" y="1248251"/>
          <a:ext cx="4053976" cy="1133474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Relationship</a:t>
          </a:r>
        </a:p>
      </dsp:txBody>
      <dsp:txXfrm>
        <a:off x="55332" y="1303583"/>
        <a:ext cx="3943312" cy="1022810"/>
      </dsp:txXfrm>
    </dsp:sp>
    <dsp:sp modelId="{271595EE-C9E1-4C15-9495-AB1A09D64EF9}">
      <dsp:nvSpPr>
        <dsp:cNvPr id="0" name=""/>
        <dsp:cNvSpPr/>
      </dsp:nvSpPr>
      <dsp:spPr>
        <a:xfrm>
          <a:off x="4053976" y="2495073"/>
          <a:ext cx="6080965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Has trouble in trying to reason with Higgins</a:t>
          </a:r>
          <a:endParaRPr lang="en-US" sz="2900" kern="1200" dirty="0"/>
        </a:p>
      </dsp:txBody>
      <dsp:txXfrm>
        <a:off x="4053976" y="2636757"/>
        <a:ext cx="5655912" cy="850106"/>
      </dsp:txXfrm>
    </dsp:sp>
    <dsp:sp modelId="{62D6ECE7-F4F4-4171-8C9A-778D9295395B}">
      <dsp:nvSpPr>
        <dsp:cNvPr id="0" name=""/>
        <dsp:cNvSpPr/>
      </dsp:nvSpPr>
      <dsp:spPr>
        <a:xfrm>
          <a:off x="0" y="2495073"/>
          <a:ext cx="4053976" cy="1133474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Conflict</a:t>
          </a:r>
        </a:p>
      </dsp:txBody>
      <dsp:txXfrm>
        <a:off x="55332" y="2550405"/>
        <a:ext cx="3943312" cy="1022810"/>
      </dsp:txXfrm>
    </dsp:sp>
    <dsp:sp modelId="{80C4CFD4-8585-41AC-92DD-E17685D6748B}">
      <dsp:nvSpPr>
        <dsp:cNvPr id="0" name=""/>
        <dsp:cNvSpPr/>
      </dsp:nvSpPr>
      <dsp:spPr>
        <a:xfrm>
          <a:off x="4053976" y="3741896"/>
          <a:ext cx="6080965" cy="1133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u="none" kern="1200" baseline="0" dirty="0"/>
            <a:t>Is a role model to Eliza</a:t>
          </a:r>
          <a:endParaRPr lang="en-US" sz="2900" kern="1200" dirty="0"/>
        </a:p>
      </dsp:txBody>
      <dsp:txXfrm>
        <a:off x="4053976" y="3883580"/>
        <a:ext cx="5655912" cy="850106"/>
      </dsp:txXfrm>
    </dsp:sp>
    <dsp:sp modelId="{CC7C29F8-796B-4291-9C0F-B3E871ACD5D1}">
      <dsp:nvSpPr>
        <dsp:cNvPr id="0" name=""/>
        <dsp:cNvSpPr/>
      </dsp:nvSpPr>
      <dsp:spPr>
        <a:xfrm>
          <a:off x="0" y="3741896"/>
          <a:ext cx="4053976" cy="1133474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Significance</a:t>
          </a:r>
        </a:p>
      </dsp:txBody>
      <dsp:txXfrm>
        <a:off x="55332" y="3797228"/>
        <a:ext cx="3943312" cy="1022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D1FE1-E8DD-4A06-88FB-A99EB3BF0FFE}">
      <dsp:nvSpPr>
        <dsp:cNvPr id="0" name=""/>
        <dsp:cNvSpPr/>
      </dsp:nvSpPr>
      <dsp:spPr>
        <a:xfrm>
          <a:off x="0" y="69282"/>
          <a:ext cx="8823157" cy="911430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ahnschrift SemiBold" panose="020B0502040204020203" pitchFamily="34" charset="0"/>
            </a:rPr>
            <a:t>Eliza's father</a:t>
          </a:r>
        </a:p>
      </dsp:txBody>
      <dsp:txXfrm>
        <a:off x="44492" y="113774"/>
        <a:ext cx="8734173" cy="822446"/>
      </dsp:txXfrm>
    </dsp:sp>
    <dsp:sp modelId="{CB2DB807-6272-47DE-B075-78C31ECABB12}">
      <dsp:nvSpPr>
        <dsp:cNvPr id="0" name=""/>
        <dsp:cNvSpPr/>
      </dsp:nvSpPr>
      <dsp:spPr>
        <a:xfrm>
          <a:off x="0" y="1058067"/>
          <a:ext cx="8823157" cy="911430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ahnschrift SemiBold" panose="020B0502040204020203" pitchFamily="34" charset="0"/>
            </a:rPr>
            <a:t>Job = dustman</a:t>
          </a:r>
        </a:p>
      </dsp:txBody>
      <dsp:txXfrm>
        <a:off x="44492" y="1102559"/>
        <a:ext cx="8734173" cy="822446"/>
      </dsp:txXfrm>
    </dsp:sp>
    <dsp:sp modelId="{2B2EBC02-1838-4B6B-8A3C-A7599749CA62}">
      <dsp:nvSpPr>
        <dsp:cNvPr id="0" name=""/>
        <dsp:cNvSpPr/>
      </dsp:nvSpPr>
      <dsp:spPr>
        <a:xfrm>
          <a:off x="0" y="2049381"/>
          <a:ext cx="8823157" cy="911430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ahnschrift SemiBold" panose="020B0502040204020203" pitchFamily="34" charset="0"/>
            </a:rPr>
            <a:t>Drunkard</a:t>
          </a:r>
        </a:p>
      </dsp:txBody>
      <dsp:txXfrm>
        <a:off x="44492" y="2093873"/>
        <a:ext cx="8734173" cy="822446"/>
      </dsp:txXfrm>
    </dsp:sp>
    <dsp:sp modelId="{4258C4D1-C273-4D45-BEBC-CF0F3AC55733}">
      <dsp:nvSpPr>
        <dsp:cNvPr id="0" name=""/>
        <dsp:cNvSpPr/>
      </dsp:nvSpPr>
      <dsp:spPr>
        <a:xfrm>
          <a:off x="0" y="3099807"/>
          <a:ext cx="8823157" cy="911430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ahnschrift SemiBold" panose="020B0502040204020203" pitchFamily="34" charset="0"/>
            </a:rPr>
            <a:t>Elderly but vigorous, expressive voice</a:t>
          </a:r>
        </a:p>
      </dsp:txBody>
      <dsp:txXfrm>
        <a:off x="44492" y="3144299"/>
        <a:ext cx="8734173" cy="822446"/>
      </dsp:txXfrm>
    </dsp:sp>
    <dsp:sp modelId="{1C716345-3750-4230-85BE-D30E2F77ABE1}">
      <dsp:nvSpPr>
        <dsp:cNvPr id="0" name=""/>
        <dsp:cNvSpPr/>
      </dsp:nvSpPr>
      <dsp:spPr>
        <a:xfrm>
          <a:off x="0" y="4120677"/>
          <a:ext cx="8823157" cy="911430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ahnschrift SemiBold" panose="020B0502040204020203" pitchFamily="34" charset="0"/>
            </a:rPr>
            <a:t>His face is free from fear and conscience</a:t>
          </a:r>
        </a:p>
      </dsp:txBody>
      <dsp:txXfrm>
        <a:off x="44492" y="4165169"/>
        <a:ext cx="8734173" cy="822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C6162-8BA7-4227-9E82-3133EABA1991}">
      <dsp:nvSpPr>
        <dsp:cNvPr id="0" name=""/>
        <dsp:cNvSpPr/>
      </dsp:nvSpPr>
      <dsp:spPr>
        <a:xfrm>
          <a:off x="272706" y="1574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ahnschrift SemiBold" panose="020B0502040204020203" pitchFamily="34" charset="0"/>
            </a:rPr>
            <a:t>• Expresses his feelings freely → wonderful talker</a:t>
          </a:r>
        </a:p>
      </dsp:txBody>
      <dsp:txXfrm>
        <a:off x="317444" y="46312"/>
        <a:ext cx="9920815" cy="826987"/>
      </dsp:txXfrm>
    </dsp:sp>
    <dsp:sp modelId="{F6B46FB1-53F6-407D-9EBD-EDECA912C2A1}">
      <dsp:nvSpPr>
        <dsp:cNvPr id="0" name=""/>
        <dsp:cNvSpPr/>
      </dsp:nvSpPr>
      <dsp:spPr>
        <a:xfrm>
          <a:off x="272706" y="963860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ahnschrift SemiBold" panose="020B0502040204020203" pitchFamily="34" charset="0"/>
            </a:rPr>
            <a:t>• Lazy (Doolittle=”do little”)</a:t>
          </a:r>
        </a:p>
      </dsp:txBody>
      <dsp:txXfrm>
        <a:off x="317444" y="1008598"/>
        <a:ext cx="9920815" cy="826987"/>
      </dsp:txXfrm>
    </dsp:sp>
    <dsp:sp modelId="{8262B583-0B70-448C-BFE4-88D38A588FAD}">
      <dsp:nvSpPr>
        <dsp:cNvPr id="0" name=""/>
        <dsp:cNvSpPr/>
      </dsp:nvSpPr>
      <dsp:spPr>
        <a:xfrm>
          <a:off x="272706" y="1926146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ahnschrift SemiBold" panose="020B0502040204020203" pitchFamily="34" charset="0"/>
            </a:rPr>
            <a:t>• Doesn't want much money, just enough to enjoy his life</a:t>
          </a:r>
        </a:p>
      </dsp:txBody>
      <dsp:txXfrm>
        <a:off x="317444" y="1970884"/>
        <a:ext cx="9920815" cy="826987"/>
      </dsp:txXfrm>
    </dsp:sp>
    <dsp:sp modelId="{A0E42D55-EA4F-407B-9D75-8BF103EAC2D4}">
      <dsp:nvSpPr>
        <dsp:cNvPr id="0" name=""/>
        <dsp:cNvSpPr/>
      </dsp:nvSpPr>
      <dsp:spPr>
        <a:xfrm>
          <a:off x="272706" y="2888432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 SemiBold" panose="020B0502040204020203" pitchFamily="34" charset="0"/>
            </a:rPr>
            <a:t>• Does not try to improve his life</a:t>
          </a:r>
        </a:p>
      </dsp:txBody>
      <dsp:txXfrm>
        <a:off x="317444" y="2933170"/>
        <a:ext cx="9920815" cy="826987"/>
      </dsp:txXfrm>
    </dsp:sp>
    <dsp:sp modelId="{A79C6C82-ED02-401E-829D-FCA63F5460BC}">
      <dsp:nvSpPr>
        <dsp:cNvPr id="0" name=""/>
        <dsp:cNvSpPr/>
      </dsp:nvSpPr>
      <dsp:spPr>
        <a:xfrm>
          <a:off x="272706" y="3850718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 SemiBold" panose="020B0502040204020203" pitchFamily="34" charset="0"/>
            </a:rPr>
            <a:t>Relationship with Eliza: Used to beat and neglect her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 SemiBold" panose="020B0502040204020203" pitchFamily="34" charset="0"/>
            </a:rPr>
            <a:t>(Illegitimate daughter)</a:t>
          </a:r>
        </a:p>
      </dsp:txBody>
      <dsp:txXfrm>
        <a:off x="317444" y="3895456"/>
        <a:ext cx="9920815" cy="826987"/>
      </dsp:txXfrm>
    </dsp:sp>
    <dsp:sp modelId="{C209D50A-5B92-4B56-856E-16D71010BFC8}">
      <dsp:nvSpPr>
        <dsp:cNvPr id="0" name=""/>
        <dsp:cNvSpPr/>
      </dsp:nvSpPr>
      <dsp:spPr>
        <a:xfrm>
          <a:off x="272706" y="4813004"/>
          <a:ext cx="10010291" cy="916463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ahnschrift SemiBold" panose="020B0502040204020203" pitchFamily="34" charset="0"/>
            </a:rPr>
            <a:t>Sudden interest → could make out money of the situation</a:t>
          </a:r>
        </a:p>
      </dsp:txBody>
      <dsp:txXfrm>
        <a:off x="317444" y="4857742"/>
        <a:ext cx="9920815" cy="826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9AB2-8B09-480C-9944-E4718AF0F17C}">
      <dsp:nvSpPr>
        <dsp:cNvPr id="0" name=""/>
        <dsp:cNvSpPr/>
      </dsp:nvSpPr>
      <dsp:spPr>
        <a:xfrm>
          <a:off x="1556031" y="1037937"/>
          <a:ext cx="8470259" cy="971415"/>
        </a:xfrm>
        <a:prstGeom prst="flowChartAlternateProcess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 SemiBold" panose="020B0502040204020203" pitchFamily="34" charset="0"/>
            </a:rPr>
            <a:t>• Henry's mother</a:t>
          </a:r>
        </a:p>
      </dsp:txBody>
      <dsp:txXfrm>
        <a:off x="1603451" y="1085357"/>
        <a:ext cx="8375419" cy="876575"/>
      </dsp:txXfrm>
    </dsp:sp>
    <dsp:sp modelId="{32EB2E7D-68FE-4577-BB41-B8C417AD747F}">
      <dsp:nvSpPr>
        <dsp:cNvPr id="0" name=""/>
        <dsp:cNvSpPr/>
      </dsp:nvSpPr>
      <dsp:spPr>
        <a:xfrm>
          <a:off x="1556031" y="2072570"/>
          <a:ext cx="8470259" cy="971415"/>
        </a:xfrm>
        <a:prstGeom prst="flowChartAlternateProcess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 SemiBold" panose="020B0502040204020203" pitchFamily="34" charset="0"/>
            </a:rPr>
            <a:t>• High class- Great character, intelligent, charming, Wealthy and independent</a:t>
          </a:r>
        </a:p>
      </dsp:txBody>
      <dsp:txXfrm>
        <a:off x="1603451" y="2119990"/>
        <a:ext cx="8375419" cy="876575"/>
      </dsp:txXfrm>
    </dsp:sp>
    <dsp:sp modelId="{6E12A1F3-A84E-4197-9203-E4A1427F1625}">
      <dsp:nvSpPr>
        <dsp:cNvPr id="0" name=""/>
        <dsp:cNvSpPr/>
      </dsp:nvSpPr>
      <dsp:spPr>
        <a:xfrm>
          <a:off x="1556031" y="3156900"/>
          <a:ext cx="8470259" cy="971415"/>
        </a:xfrm>
        <a:prstGeom prst="flowChartAlternateProcess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Bahnschrift SemiBold" panose="020B0502040204020203" pitchFamily="34" charset="0"/>
            </a:rPr>
            <a:t>• Accepts people as they are.</a:t>
          </a:r>
        </a:p>
      </dsp:txBody>
      <dsp:txXfrm>
        <a:off x="1603451" y="3204320"/>
        <a:ext cx="8375419" cy="876575"/>
      </dsp:txXfrm>
    </dsp:sp>
    <dsp:sp modelId="{60807F46-DE86-4857-9C89-5DAAE8C269D1}">
      <dsp:nvSpPr>
        <dsp:cNvPr id="0" name=""/>
        <dsp:cNvSpPr/>
      </dsp:nvSpPr>
      <dsp:spPr>
        <a:xfrm>
          <a:off x="1556031" y="4264508"/>
          <a:ext cx="8470259" cy="971415"/>
        </a:xfrm>
        <a:prstGeom prst="flowChartAlternateProcess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Bahnschrift SemiBold" panose="020B0502040204020203" pitchFamily="34" charset="0"/>
            </a:rPr>
            <a:t>• Calm → take control of every situation</a:t>
          </a:r>
        </a:p>
      </dsp:txBody>
      <dsp:txXfrm>
        <a:off x="1603451" y="4311928"/>
        <a:ext cx="8375419" cy="876575"/>
      </dsp:txXfrm>
    </dsp:sp>
    <dsp:sp modelId="{8E85E3A1-C89B-4B65-92DA-2B5A1EB6B423}">
      <dsp:nvSpPr>
        <dsp:cNvPr id="0" name=""/>
        <dsp:cNvSpPr/>
      </dsp:nvSpPr>
      <dsp:spPr>
        <a:xfrm>
          <a:off x="1556031" y="5372116"/>
          <a:ext cx="8470259" cy="971415"/>
        </a:xfrm>
        <a:prstGeom prst="flowChartAlternateProcess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hnschrift SemiBold" panose="020B0502040204020203" pitchFamily="34" charset="0"/>
            </a:rPr>
            <a:t>• Ideal mother: wise, tolerant, caring and             understanding</a:t>
          </a:r>
        </a:p>
      </dsp:txBody>
      <dsp:txXfrm>
        <a:off x="1603451" y="5419536"/>
        <a:ext cx="8375419" cy="876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0A2E-8A6D-4F0F-A360-1E8BADC94546}">
      <dsp:nvSpPr>
        <dsp:cNvPr id="0" name=""/>
        <dsp:cNvSpPr/>
      </dsp:nvSpPr>
      <dsp:spPr>
        <a:xfrm>
          <a:off x="1253851" y="5635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  <a:cs typeface="Arial" panose="020B0604020202020204" pitchFamily="34" charset="0"/>
            </a:rPr>
            <a:t>• Upper middle class</a:t>
          </a:r>
        </a:p>
      </dsp:txBody>
      <dsp:txXfrm>
        <a:off x="1303734" y="55518"/>
        <a:ext cx="9449619" cy="922095"/>
      </dsp:txXfrm>
    </dsp:sp>
    <dsp:sp modelId="{F4DBBF1E-BF29-45ED-B500-A1DBE1841580}">
      <dsp:nvSpPr>
        <dsp:cNvPr id="0" name=""/>
        <dsp:cNvSpPr/>
      </dsp:nvSpPr>
      <dsp:spPr>
        <a:xfrm>
          <a:off x="1253851" y="1030051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  <a:cs typeface="Arial" panose="020B0604020202020204" pitchFamily="34" charset="0"/>
            </a:rPr>
            <a:t>• Aggressive, disrespectful, selfish, impulsive, pathetic</a:t>
          </a:r>
        </a:p>
      </dsp:txBody>
      <dsp:txXfrm>
        <a:off x="1303734" y="1079934"/>
        <a:ext cx="9449619" cy="922095"/>
      </dsp:txXfrm>
    </dsp:sp>
    <dsp:sp modelId="{835A976A-D0F1-4F35-A545-0E45055E7E7F}">
      <dsp:nvSpPr>
        <dsp:cNvPr id="0" name=""/>
        <dsp:cNvSpPr/>
      </dsp:nvSpPr>
      <dsp:spPr>
        <a:xfrm>
          <a:off x="1253851" y="2054467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  <a:cs typeface="Arial" panose="020B0604020202020204" pitchFamily="34" charset="0"/>
            </a:rPr>
            <a:t>• Behaves badly</a:t>
          </a:r>
        </a:p>
      </dsp:txBody>
      <dsp:txXfrm>
        <a:off x="1303734" y="2104350"/>
        <a:ext cx="9449619" cy="922095"/>
      </dsp:txXfrm>
    </dsp:sp>
    <dsp:sp modelId="{81D09929-FA23-4CAD-A2D7-DB59531A46DB}">
      <dsp:nvSpPr>
        <dsp:cNvPr id="0" name=""/>
        <dsp:cNvSpPr/>
      </dsp:nvSpPr>
      <dsp:spPr>
        <a:xfrm>
          <a:off x="1253851" y="3078884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  <a:cs typeface="Arial" panose="020B0604020202020204" pitchFamily="34" charset="0"/>
            </a:rPr>
            <a:t>• Not married</a:t>
          </a:r>
        </a:p>
      </dsp:txBody>
      <dsp:txXfrm>
        <a:off x="1303734" y="3128767"/>
        <a:ext cx="9449619" cy="922095"/>
      </dsp:txXfrm>
    </dsp:sp>
    <dsp:sp modelId="{A8C05642-AB95-46A7-A24D-52C5C9F83054}">
      <dsp:nvSpPr>
        <dsp:cNvPr id="0" name=""/>
        <dsp:cNvSpPr/>
      </dsp:nvSpPr>
      <dsp:spPr>
        <a:xfrm>
          <a:off x="1253851" y="4103300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ahnschrift SemiBold" panose="020B0502040204020203" pitchFamily="34" charset="0"/>
              <a:cs typeface="Arial" panose="020B0604020202020204" pitchFamily="34" charset="0"/>
            </a:rPr>
            <a:t>→ she has not recognized that Eliza was the flower girl at first</a:t>
          </a:r>
        </a:p>
      </dsp:txBody>
      <dsp:txXfrm>
        <a:off x="1303734" y="4153183"/>
        <a:ext cx="9449619" cy="922095"/>
      </dsp:txXfrm>
    </dsp:sp>
    <dsp:sp modelId="{6B54EA94-A282-4B1C-8BCA-E3F267667A8A}">
      <dsp:nvSpPr>
        <dsp:cNvPr id="0" name=""/>
        <dsp:cNvSpPr/>
      </dsp:nvSpPr>
      <dsp:spPr>
        <a:xfrm>
          <a:off x="1253851" y="5127717"/>
          <a:ext cx="9549385" cy="1021861"/>
        </a:xfrm>
        <a:prstGeom prst="roundRect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ahnschrift SemiBold" panose="020B0502040204020203" pitchFamily="34" charset="0"/>
              <a:cs typeface="Arial" panose="020B0604020202020204" pitchFamily="34" charset="0"/>
            </a:rPr>
            <a:t>Function in the play: → Shaw is mocking the social pretensions from the upper and upper-middleclass, which prevents them form facing up to reality</a:t>
          </a:r>
        </a:p>
      </dsp:txBody>
      <dsp:txXfrm>
        <a:off x="1303734" y="5177600"/>
        <a:ext cx="9449619" cy="92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AAD347D-5ACD-4C99-B74B-A9C85AD731AF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anchor="t" bIns="45720" lIns="91440" rIns="91440" rtlCol="0" tIns="45720" vert="horz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95" name="TextBox 11"/>
          <p:cNvSpPr txBox="1"/>
          <p:nvPr/>
        </p:nvSpPr>
        <p:spPr>
          <a:xfrm>
            <a:off x="898295" y="971253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“</a:t>
            </a:r>
          </a:p>
        </p:txBody>
      </p:sp>
      <p:sp>
        <p:nvSpPr>
          <p:cNvPr id="1048696" name="TextBox 14"/>
          <p:cNvSpPr txBox="1"/>
          <p:nvPr/>
        </p:nvSpPr>
        <p:spPr>
          <a:xfrm>
            <a:off x="9330490" y="2613787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28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anchor="b" anchorCtr="0"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algn="l" indent="0" marL="0">
              <a:buNone/>
              <a:defRPr cap="all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96027F-7875-4030-9381-8BD8C4F21935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9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96027F-7875-4030-9381-8BD8C4F21935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96027F-7875-4030-9381-8BD8C4F21935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6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5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09A250-FF31-4206-8172-F9D3106AACB1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7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8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/>
        </p:spPr>
      </p:pic>
      <p:pic>
        <p:nvPicPr>
          <p:cNvPr id="2097153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9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/>
        </p:spPr>
      </p:pic>
      <p:sp>
        <p:nvSpPr>
          <p:cNvPr id="1048576" name="Oval 15"/>
          <p:cNvSpPr/>
          <p:nvPr/>
        </p:nvSpPr>
        <p:spPr>
          <a:xfrm>
            <a:off x="8609012" y="1676400"/>
            <a:ext cx="2819400" cy="2819400"/>
          </a:xfrm>
          <a:prstGeom prst="ellipse"/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4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0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/>
        </p:spPr>
      </p:pic>
      <p:pic>
        <p:nvPicPr>
          <p:cNvPr id="2097155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1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/>
        </p:spPr>
      </p:pic>
      <p:sp>
        <p:nvSpPr>
          <p:cNvPr id="1048577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/>
        </p:spPr>
        <p:txBody>
          <a:bodyPr anchor="t" bIns="45720" lIns="91440" rIns="91440" rtlCol="0" tIns="45720" vert="horz">
            <a:no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dirty="0" lang="en-US"/>
              <a:t>6/19/2020</a:t>
            </a:fld>
            <a:endParaRPr dirty="0"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>
        <p14:warp dir="in"/>
      </p:transition>
    </mc:Choice>
    <mc:Fallback>
      <p:transition spd="slow">
        <p:fade/>
      </p:transition>
    </mc:Fallback>
  </mc:AlternateContent>
  <p:hf dt="0" ftr="0" hdr="0" sldNum="0"/>
  <p:txStyles>
    <p:titleStyle>
      <a:lvl1pPr algn="l" defTabSz="457200" eaLnBrk="1" hangingPunct="1" latinLnBrk="0" rtl="0">
        <a:spcBef>
          <a:spcPct val="0"/>
        </a:spcBef>
        <a:buNone/>
        <a:defRPr b="0" sz="420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2000" i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800" i="0" kern="12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600" i="0" kern="12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06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3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6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3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6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3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6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3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6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3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6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3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6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3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6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3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6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307209" y="166568"/>
            <a:ext cx="11577581" cy="34696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sz="8800" lang="en-IN" u="sng">
                <a:solidFill>
                  <a:srgbClr val="91010F"/>
                </a:solidFill>
                <a:latin typeface="Colonna MT" pitchFamily="82" charset="0"/>
              </a:rPr>
              <a:t>PYGMALION</a:t>
            </a:r>
          </a:p>
          <a:p>
            <a:pPr algn="l"/>
            <a:endParaRPr b="1" sz="6000" lang="en-IN">
              <a:solidFill>
                <a:schemeClr val="bg1"/>
              </a:solidFill>
              <a:latin typeface="Bembo" panose="02000000000000000000" pitchFamily="2" charset="0"/>
              <a:ea typeface="Bembo" panose="02000000000000000000" pitchFamily="2" charset="0"/>
            </a:endParaRPr>
          </a:p>
          <a:p>
            <a:pPr algn="l" indent="-857250" marL="857250">
              <a:buFont typeface="Arial" panose="020B0604020202020204" pitchFamily="34" charset="0"/>
              <a:buChar char="•"/>
            </a:pPr>
            <a:r>
              <a:rPr b="1" sz="6000" lang="en-IN" u="sng">
                <a:solidFill>
                  <a:schemeClr val="bg1"/>
                </a:solidFill>
                <a:latin typeface="Bembo" panose="02000000000000000000" pitchFamily="2" charset="0"/>
                <a:ea typeface="Bembo" panose="02000000000000000000" pitchFamily="2" charset="0"/>
              </a:rPr>
              <a:t>TOPIC</a:t>
            </a:r>
            <a:r>
              <a:rPr b="1" sz="6000" lang="en-IN">
                <a:solidFill>
                  <a:schemeClr val="bg1"/>
                </a:solidFill>
                <a:latin typeface="Bembo" panose="02000000000000000000" pitchFamily="2" charset="0"/>
                <a:ea typeface="Bembo" panose="02000000000000000000" pitchFamily="2" charset="0"/>
              </a:rPr>
              <a:t>: </a:t>
            </a:r>
            <a:r>
              <a:rPr sz="6000" lang="en-IN">
                <a:solidFill>
                  <a:schemeClr val="bg1"/>
                </a:solidFill>
                <a:latin typeface="Bembo" panose="02000000000000000000" pitchFamily="2" charset="0"/>
                <a:ea typeface="Bembo" panose="02000000000000000000" pitchFamily="2" charset="0"/>
              </a:rPr>
              <a:t>CHARACTERS</a:t>
            </a:r>
          </a:p>
          <a:p>
            <a:pPr algn="l" indent="0" marL="0">
              <a:buNone/>
            </a:pPr>
          </a:p>
        </p:txBody>
      </p:sp>
      <p:sp>
        <p:nvSpPr>
          <p:cNvPr id="1048591" name="TextBox 2"/>
          <p:cNvSpPr txBox="1"/>
          <p:nvPr/>
        </p:nvSpPr>
        <p:spPr>
          <a:xfrm>
            <a:off x="5163529" y="2507070"/>
            <a:ext cx="1828800" cy="3581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1589649" y="2152356"/>
            <a:ext cx="10043931" cy="1513841"/>
          </a:xfrm>
          <a:prstGeom prst="rect"/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bIns="45720" lIns="91440" rIns="91440" tIns="45720" wrap="square">
            <a:spAutoFit/>
            <a:scene3d>
              <a:camera prst="perspectiveHeroicExtremeRightFacing"/>
              <a:lightRig dir="t" rig="threePt"/>
            </a:scene3d>
            <a:sp3d extrusionH="57150">
              <a:bevelT w="38100" h="38100" prst="relaxedInset"/>
            </a:sp3d>
          </a:bodyPr>
          <a:p>
            <a:pPr algn="ctr"/>
            <a:r>
              <a:rPr b="1" cap="none" dirty="0" sz="9600" lang="en-IN" spc="5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CHARACTERS</a:t>
            </a:r>
            <a:endParaRPr b="1" cap="none" dirty="0" sz="9600" lang="en-US" spc="5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 txBox="1"/>
          <p:nvPr/>
        </p:nvSpPr>
        <p:spPr>
          <a:xfrm>
            <a:off x="1688573" y="212512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indent="-685800" marL="685800">
              <a:buFont typeface="Wingdings" panose="05000000000000000000" pitchFamily="2" charset="2"/>
              <a:buChar char="v"/>
            </a:pPr>
            <a:r>
              <a:rPr altLang="en-US" b="1" dirty="0" lang="en-US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ELIZA DOOLITTLE</a:t>
            </a:r>
            <a:endParaRPr altLang="en-US" b="1" dirty="0" lang="en-US"/>
          </a:p>
        </p:txBody>
      </p:sp>
      <p:graphicFrame>
        <p:nvGraphicFramePr>
          <p:cNvPr id="4194308" name="Content Placeholder 3"/>
          <p:cNvGraphicFramePr>
            <a:graphicFrameLocks/>
          </p:cNvGraphicFramePr>
          <p:nvPr/>
        </p:nvGraphicFramePr>
        <p:xfrm>
          <a:off x="1180650" y="1279002"/>
          <a:ext cx="10392286" cy="53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C4A60E1-313A-41EA-B509-94DA504BABE3}" type="slidenum">
              <a:rPr altLang="en-US" sz="1200" lang="en-US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altLang="en-US" sz="1200" lang="en-US">
              <a:solidFill>
                <a:srgbClr val="FFFFFF"/>
              </a:solidFill>
            </a:endParaRPr>
          </a:p>
        </p:txBody>
      </p:sp>
      <p:sp>
        <p:nvSpPr>
          <p:cNvPr id="1048629" name="Title 1"/>
          <p:cNvSpPr txBox="1"/>
          <p:nvPr/>
        </p:nvSpPr>
        <p:spPr>
          <a:xfrm>
            <a:off x="2663827" y="0"/>
            <a:ext cx="8153400" cy="1311539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indent="-685800" marL="685800">
              <a:buFont typeface="Wingdings" panose="05000000000000000000" pitchFamily="2" charset="2"/>
              <a:buChar char="v"/>
            </a:pPr>
            <a:r>
              <a:rPr altLang="en-US" b="1" dirty="0" lang="en-US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</a:rPr>
              <a:t>MR. HIGGINS</a:t>
            </a:r>
            <a:endParaRPr altLang="en-US" b="1" dirty="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09" name="Content Placeholder 3"/>
          <p:cNvGraphicFramePr>
            <a:graphicFrameLocks/>
          </p:cNvGraphicFramePr>
          <p:nvPr/>
        </p:nvGraphicFramePr>
        <p:xfrm>
          <a:off x="602372" y="1311539"/>
          <a:ext cx="11275676" cy="498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 txBox="1"/>
          <p:nvPr/>
        </p:nvSpPr>
        <p:spPr>
          <a:xfrm>
            <a:off x="3046486" y="313007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indent="-685800" marL="685800">
              <a:buFont typeface="Wingdings" panose="05000000000000000000" pitchFamily="2" charset="2"/>
              <a:buChar char="v"/>
            </a:pPr>
            <a:r>
              <a:rPr altLang="en-US" b="1" dirty="0" lang="en-US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COL. PICKERING</a:t>
            </a:r>
            <a:endParaRPr altLang="en-US" b="1" dirty="0" lang="en-US"/>
          </a:p>
        </p:txBody>
      </p:sp>
      <p:graphicFrame>
        <p:nvGraphicFramePr>
          <p:cNvPr id="4194310" name="Content Placeholder 3"/>
          <p:cNvGraphicFramePr>
            <a:graphicFrameLocks/>
          </p:cNvGraphicFramePr>
          <p:nvPr/>
        </p:nvGraphicFramePr>
        <p:xfrm>
          <a:off x="992602" y="1479550"/>
          <a:ext cx="1036119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 txBox="1"/>
          <p:nvPr/>
        </p:nvSpPr>
        <p:spPr>
          <a:xfrm>
            <a:off x="3200400" y="488949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indent="-685800" marL="685800">
              <a:buFont typeface="Wingdings" panose="05000000000000000000" pitchFamily="2" charset="2"/>
              <a:buChar char="v"/>
            </a:pPr>
            <a:r>
              <a:rPr altLang="en-US" b="1" dirty="0" lang="en-US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MRS. PEARCE</a:t>
            </a:r>
            <a:endParaRPr altLang="en-US" b="1" dirty="0" lang="en-US"/>
          </a:p>
        </p:txBody>
      </p:sp>
      <p:graphicFrame>
        <p:nvGraphicFramePr>
          <p:cNvPr id="4194311" name="Content Placeholder 3"/>
          <p:cNvGraphicFramePr>
            <a:graphicFrameLocks/>
          </p:cNvGraphicFramePr>
          <p:nvPr/>
        </p:nvGraphicFramePr>
        <p:xfrm>
          <a:off x="838200" y="1662112"/>
          <a:ext cx="1013494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3"/>
          <p:cNvGrpSpPr/>
          <p:nvPr/>
        </p:nvGrpSpPr>
        <p:grpSpPr>
          <a:xfrm>
            <a:off x="4979976" y="1786596"/>
            <a:ext cx="6203839" cy="961247"/>
            <a:chOff x="3261359" y="1317"/>
            <a:chExt cx="4892040" cy="1044922"/>
          </a:xfrm>
        </p:grpSpPr>
        <p:sp>
          <p:nvSpPr>
            <p:cNvPr id="1048632" name="Arrow: Right 25"/>
            <p:cNvSpPr/>
            <p:nvPr/>
          </p:nvSpPr>
          <p:spPr>
            <a:xfrm>
              <a:off x="3261359" y="1317"/>
              <a:ext cx="4892040" cy="104492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33" name="Arrow: Right 4"/>
            <p:cNvSpPr txBox="1"/>
            <p:nvPr/>
          </p:nvSpPr>
          <p:spPr>
            <a:xfrm>
              <a:off x="3261359" y="131932"/>
              <a:ext cx="4500194" cy="783692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16510" lIns="16510" numCol="1" rIns="16510" spcCol="1270" spcFirstLastPara="0" tIns="16510" vert="horz" wrap="square">
              <a:noAutofit/>
            </a:bodyPr>
            <a:p>
              <a:pPr algn="l" defTabSz="1155700" indent="-228600" lvl="1" marL="228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aseline="0" b="0" dirty="0" sz="2600" i="0" kern="1200" lang="en-US" u="none">
                  <a:latin typeface="Bahnschrift SemiBold SemiConden" panose="020B0502040204020203" pitchFamily="34" charset="0"/>
                </a:rPr>
                <a:t>Ideal image of a man at the time (to Eliza)</a:t>
              </a:r>
              <a:endParaRPr dirty="0" sz="2600" kern="1200" lang="en-US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64" name="Group 4"/>
          <p:cNvGrpSpPr/>
          <p:nvPr/>
        </p:nvGrpSpPr>
        <p:grpSpPr>
          <a:xfrm>
            <a:off x="1239682" y="1772449"/>
            <a:ext cx="3740294" cy="961247"/>
            <a:chOff x="0" y="1317"/>
            <a:chExt cx="3261360" cy="1044922"/>
          </a:xfrm>
        </p:grpSpPr>
        <p:sp>
          <p:nvSpPr>
            <p:cNvPr id="1048634" name="Rectangle: Rounded Corners 23"/>
            <p:cNvSpPr/>
            <p:nvPr/>
          </p:nvSpPr>
          <p:spPr>
            <a:xfrm>
              <a:off x="0" y="1317"/>
              <a:ext cx="3261360" cy="1044922"/>
            </a:xfrm>
            <a:prstGeom prst="roundRect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5" name="Rectangle: Rounded Corners 6"/>
            <p:cNvSpPr txBox="1"/>
            <p:nvPr/>
          </p:nvSpPr>
          <p:spPr>
            <a:xfrm>
              <a:off x="190089" y="52326"/>
              <a:ext cx="3020261" cy="942904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78105" lIns="156210" numCol="1" rIns="156210" spcCol="1270" spcFirstLastPara="0" tIns="78105" vert="horz" wrap="square">
              <a:noAutofit/>
            </a:bodyPr>
            <a:p>
              <a:pPr algn="ctr" defTabSz="182245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4100" kern="1200" lang="en-US">
                  <a:latin typeface="Bahnschrift SemiBold SemiConden" panose="020B0502040204020203" pitchFamily="34" charset="0"/>
                </a:rPr>
                <a:t>Role</a:t>
              </a:r>
            </a:p>
          </p:txBody>
        </p:sp>
      </p:grpSp>
      <p:grpSp>
        <p:nvGrpSpPr>
          <p:cNvPr id="65" name="Group 5"/>
          <p:cNvGrpSpPr/>
          <p:nvPr/>
        </p:nvGrpSpPr>
        <p:grpSpPr>
          <a:xfrm>
            <a:off x="4928966" y="2936010"/>
            <a:ext cx="6203839" cy="961247"/>
            <a:chOff x="3261359" y="1150731"/>
            <a:chExt cx="4892040" cy="1044922"/>
          </a:xfrm>
        </p:grpSpPr>
        <p:sp>
          <p:nvSpPr>
            <p:cNvPr id="1048636" name="Arrow: Right 21"/>
            <p:cNvSpPr/>
            <p:nvPr/>
          </p:nvSpPr>
          <p:spPr>
            <a:xfrm>
              <a:off x="3261359" y="1150731"/>
              <a:ext cx="4892040" cy="104492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3444486"/>
                <a:satOff val="-13069"/>
                <a:lumOff val="-849"/>
                <a:alphaOff val="0"/>
              </a:schemeClr>
            </a:lnRef>
            <a:fillRef idx="1">
              <a:schemeClr val="accent3">
                <a:tint val="40000"/>
                <a:alpha val="90000"/>
                <a:hueOff val="3444486"/>
                <a:satOff val="-13069"/>
                <a:lumOff val="-84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3444486"/>
                <a:satOff val="-13069"/>
                <a:lumOff val="-8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37" name="Arrow: Right 8"/>
            <p:cNvSpPr txBox="1"/>
            <p:nvPr/>
          </p:nvSpPr>
          <p:spPr>
            <a:xfrm>
              <a:off x="3261359" y="1281346"/>
              <a:ext cx="4500194" cy="783692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16510" lIns="16510" numCol="1" rIns="16510" spcCol="1270" spcFirstLastPara="0" tIns="16510" vert="horz" wrap="square">
              <a:noAutofit/>
            </a:bodyPr>
            <a:p>
              <a:pPr algn="l" defTabSz="1155700" indent="-228600" lvl="1" marL="228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aseline="0" b="0" dirty="0" sz="2600" i="0" kern="1200" lang="en-US" u="none">
                  <a:latin typeface="Bahnschrift SemiBold SemiConden" panose="020B0502040204020203" pitchFamily="34" charset="0"/>
                </a:rPr>
                <a:t>has feelings for Eliza over time, they marry</a:t>
              </a:r>
              <a:endParaRPr dirty="0" sz="2600" kern="1200" lang="en-US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66" name="Group 6"/>
          <p:cNvGrpSpPr/>
          <p:nvPr/>
        </p:nvGrpSpPr>
        <p:grpSpPr>
          <a:xfrm>
            <a:off x="673524" y="2936010"/>
            <a:ext cx="4216225" cy="961247"/>
            <a:chOff x="-446945" y="1150731"/>
            <a:chExt cx="3708305" cy="1044922"/>
          </a:xfrm>
        </p:grpSpPr>
        <p:sp>
          <p:nvSpPr>
            <p:cNvPr id="1048638" name="Rectangle: Rounded Corners 19"/>
            <p:cNvSpPr/>
            <p:nvPr/>
          </p:nvSpPr>
          <p:spPr>
            <a:xfrm>
              <a:off x="0" y="1150731"/>
              <a:ext cx="3261360" cy="1044922"/>
            </a:xfrm>
            <a:prstGeom prst="roundRect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000641"/>
                <a:satOff val="271"/>
                <a:lumOff val="-2877"/>
                <a:alphaOff val="0"/>
              </a:schemeClr>
            </a:fillRef>
            <a:effectRef idx="0">
              <a:schemeClr val="accent3">
                <a:hueOff val="3000641"/>
                <a:satOff val="271"/>
                <a:lumOff val="-28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9" name="Rectangle: Rounded Corners 10"/>
            <p:cNvSpPr txBox="1"/>
            <p:nvPr/>
          </p:nvSpPr>
          <p:spPr>
            <a:xfrm>
              <a:off x="-446945" y="1201740"/>
              <a:ext cx="3657296" cy="942904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78105" lIns="156210" numCol="1" rIns="156210" spcCol="1270" spcFirstLastPara="0" tIns="78105" vert="horz" wrap="square">
              <a:noAutofit/>
            </a:bodyPr>
            <a:p>
              <a:pPr algn="ctr" defTabSz="182245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4100" kern="1200" lang="en-US">
                  <a:latin typeface="Bahnschrift SemiBold SemiConden" panose="020B0502040204020203" pitchFamily="34" charset="0"/>
                </a:rPr>
                <a:t>Relationship</a:t>
              </a:r>
            </a:p>
          </p:txBody>
        </p:sp>
      </p:grpSp>
      <p:grpSp>
        <p:nvGrpSpPr>
          <p:cNvPr id="67" name="Group 7"/>
          <p:cNvGrpSpPr/>
          <p:nvPr/>
        </p:nvGrpSpPr>
        <p:grpSpPr>
          <a:xfrm>
            <a:off x="4928967" y="4085425"/>
            <a:ext cx="6203838" cy="961247"/>
            <a:chOff x="3261359" y="2300146"/>
            <a:chExt cx="4892040" cy="1044922"/>
          </a:xfrm>
        </p:grpSpPr>
        <p:sp>
          <p:nvSpPr>
            <p:cNvPr id="1048640" name="Arrow: Right 17"/>
            <p:cNvSpPr/>
            <p:nvPr/>
          </p:nvSpPr>
          <p:spPr>
            <a:xfrm>
              <a:off x="3261359" y="2300146"/>
              <a:ext cx="4892040" cy="104492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6888972"/>
                <a:satOff val="-26137"/>
                <a:lumOff val="-1697"/>
                <a:alphaOff val="0"/>
              </a:schemeClr>
            </a:lnRef>
            <a:fillRef idx="1">
              <a:schemeClr val="accent3">
                <a:tint val="40000"/>
                <a:alpha val="90000"/>
                <a:hueOff val="6888972"/>
                <a:satOff val="-26137"/>
                <a:lumOff val="-169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888972"/>
                <a:satOff val="-26137"/>
                <a:lumOff val="-169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41" name="Arrow: Right 12"/>
            <p:cNvSpPr txBox="1"/>
            <p:nvPr/>
          </p:nvSpPr>
          <p:spPr>
            <a:xfrm>
              <a:off x="3261359" y="2430760"/>
              <a:ext cx="4500194" cy="783692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16510" lIns="16510" numCol="1" rIns="16510" spcCol="1270" spcFirstLastPara="0" tIns="16510" vert="horz" wrap="square">
              <a:noAutofit/>
            </a:bodyPr>
            <a:p>
              <a:pPr algn="l" defTabSz="1155700" indent="-228600" lvl="1" marL="228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aseline="0" b="0" dirty="0" sz="2600" i="0" kern="1200" lang="en-US" u="none">
                  <a:latin typeface="Bahnschrift SemiBold SemiConden" panose="020B0502040204020203" pitchFamily="34" charset="0"/>
                </a:rPr>
                <a:t>Argues with the people of his society on his choice of Eliza. </a:t>
              </a:r>
              <a:endParaRPr dirty="0" sz="2600" kern="1200" lang="en-US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68" name="Group 8"/>
          <p:cNvGrpSpPr/>
          <p:nvPr/>
        </p:nvGrpSpPr>
        <p:grpSpPr>
          <a:xfrm>
            <a:off x="1181686" y="4085425"/>
            <a:ext cx="3708063" cy="961247"/>
            <a:chOff x="0" y="2300146"/>
            <a:chExt cx="3261360" cy="1044922"/>
          </a:xfrm>
        </p:grpSpPr>
        <p:sp>
          <p:nvSpPr>
            <p:cNvPr id="1048642" name="Rectangle: Rounded Corners 15"/>
            <p:cNvSpPr/>
            <p:nvPr/>
          </p:nvSpPr>
          <p:spPr>
            <a:xfrm>
              <a:off x="0" y="2300146"/>
              <a:ext cx="3261360" cy="1044922"/>
            </a:xfrm>
            <a:prstGeom prst="roundRect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001281"/>
                <a:satOff val="542"/>
                <a:lumOff val="-5754"/>
                <a:alphaOff val="0"/>
              </a:schemeClr>
            </a:fillRef>
            <a:effectRef idx="0">
              <a:schemeClr val="accent3">
                <a:hueOff val="6001281"/>
                <a:satOff val="542"/>
                <a:lumOff val="-57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43" name="Rectangle: Rounded Corners 14"/>
            <p:cNvSpPr txBox="1"/>
            <p:nvPr/>
          </p:nvSpPr>
          <p:spPr>
            <a:xfrm>
              <a:off x="51009" y="2351155"/>
              <a:ext cx="3159342" cy="942904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78105" lIns="156210" numCol="1" rIns="156210" spcCol="1270" spcFirstLastPara="0" tIns="78105" vert="horz" wrap="square">
              <a:noAutofit/>
            </a:bodyPr>
            <a:p>
              <a:pPr algn="ctr" defTabSz="182245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4100" kern="1200" lang="en-US">
                  <a:latin typeface="Bahnschrift SemiBold SemiConden" panose="020B0502040204020203" pitchFamily="34" charset="0"/>
                </a:rPr>
                <a:t>Conflict</a:t>
              </a:r>
            </a:p>
          </p:txBody>
        </p:sp>
      </p:grpSp>
      <p:grpSp>
        <p:nvGrpSpPr>
          <p:cNvPr id="69" name="Group 9"/>
          <p:cNvGrpSpPr/>
          <p:nvPr/>
        </p:nvGrpSpPr>
        <p:grpSpPr>
          <a:xfrm>
            <a:off x="4928967" y="5234840"/>
            <a:ext cx="6254848" cy="914322"/>
            <a:chOff x="3261359" y="3449560"/>
            <a:chExt cx="4892040" cy="1044922"/>
          </a:xfrm>
        </p:grpSpPr>
        <p:sp>
          <p:nvSpPr>
            <p:cNvPr id="1048644" name="Arrow: Right 13"/>
            <p:cNvSpPr/>
            <p:nvPr/>
          </p:nvSpPr>
          <p:spPr>
            <a:xfrm>
              <a:off x="3261359" y="3449560"/>
              <a:ext cx="4892040" cy="104492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10333457"/>
                <a:satOff val="-39206"/>
                <a:lumOff val="-2546"/>
                <a:alphaOff val="0"/>
              </a:schemeClr>
            </a:lnRef>
            <a:fillRef idx="1">
              <a:schemeClr val="accent3">
                <a:tint val="40000"/>
                <a:alpha val="90000"/>
                <a:hueOff val="10333457"/>
                <a:satOff val="-39206"/>
                <a:lumOff val="-254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333457"/>
                <a:satOff val="-39206"/>
                <a:lumOff val="-254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45" name="Arrow: Right 16"/>
            <p:cNvSpPr txBox="1"/>
            <p:nvPr/>
          </p:nvSpPr>
          <p:spPr>
            <a:xfrm>
              <a:off x="3261359" y="3580175"/>
              <a:ext cx="4500194" cy="783692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16510" lIns="16510" numCol="1" rIns="16510" spcCol="1270" spcFirstLastPara="0" tIns="16510" vert="horz" wrap="square">
              <a:noAutofit/>
            </a:bodyPr>
            <a:p>
              <a:pPr algn="l" defTabSz="1155700" indent="-228600" lvl="1" marL="228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aseline="0" b="0" dirty="0" sz="2600" i="0" kern="1200" lang="en-US" u="none">
                  <a:latin typeface="Bahnschrift SemiBold SemiConden" panose="020B0502040204020203" pitchFamily="34" charset="0"/>
                </a:rPr>
                <a:t>Gives hope to Eliza</a:t>
              </a:r>
              <a:endParaRPr dirty="0" sz="2600" kern="1200" lang="en-US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1181686" y="5234839"/>
            <a:ext cx="3708063" cy="961247"/>
            <a:chOff x="0" y="3449560"/>
            <a:chExt cx="3261360" cy="1044922"/>
          </a:xfrm>
        </p:grpSpPr>
        <p:sp>
          <p:nvSpPr>
            <p:cNvPr id="1048646" name="Rectangle: Rounded Corners 11"/>
            <p:cNvSpPr/>
            <p:nvPr/>
          </p:nvSpPr>
          <p:spPr>
            <a:xfrm>
              <a:off x="0" y="3449560"/>
              <a:ext cx="3261360" cy="1044922"/>
            </a:xfrm>
            <a:prstGeom prst="roundRect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1922"/>
                <a:satOff val="813"/>
                <a:lumOff val="-8631"/>
                <a:alphaOff val="0"/>
              </a:schemeClr>
            </a:fillRef>
            <a:effectRef idx="0">
              <a:schemeClr val="accent3">
                <a:hueOff val="9001922"/>
                <a:satOff val="813"/>
                <a:lumOff val="-86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47" name="Rectangle: Rounded Corners 18"/>
            <p:cNvSpPr txBox="1"/>
            <p:nvPr/>
          </p:nvSpPr>
          <p:spPr>
            <a:xfrm>
              <a:off x="51009" y="3500569"/>
              <a:ext cx="3159342" cy="942904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78105" lIns="156210" numCol="1" rIns="156210" spcCol="1270" spcFirstLastPara="0" tIns="78105" vert="horz" wrap="square">
              <a:noAutofit/>
            </a:bodyPr>
            <a:p>
              <a:pPr algn="ctr" defTabSz="182245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4100" kern="1200" lang="en-US">
                  <a:latin typeface="Bahnschrift SemiBold SemiConden" panose="020B0502040204020203" pitchFamily="34" charset="0"/>
                </a:rPr>
                <a:t>Significance</a:t>
              </a:r>
            </a:p>
          </p:txBody>
        </p:sp>
      </p:grpSp>
      <p:sp>
        <p:nvSpPr>
          <p:cNvPr id="1048648" name="TextBox 1"/>
          <p:cNvSpPr txBox="1"/>
          <p:nvPr/>
        </p:nvSpPr>
        <p:spPr>
          <a:xfrm>
            <a:off x="2644726" y="478302"/>
            <a:ext cx="7596554" cy="8915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b="1" dirty="0" sz="5400" lang="en-I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MR.FREDDY HILL</a:t>
            </a:r>
            <a:endParaRPr b="1" dirty="0" sz="54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2" name="Diagram 2"/>
          <p:cNvGraphicFramePr>
            <a:graphicFrameLocks/>
          </p:cNvGraphicFramePr>
          <p:nvPr/>
        </p:nvGraphicFramePr>
        <p:xfrm>
          <a:off x="1684421" y="1379620"/>
          <a:ext cx="8823157" cy="506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49" name="TextBox 3"/>
          <p:cNvSpPr txBox="1"/>
          <p:nvPr/>
        </p:nvSpPr>
        <p:spPr>
          <a:xfrm>
            <a:off x="2069430" y="409075"/>
            <a:ext cx="8438148" cy="8915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b="1" dirty="0" sz="5400" lang="en-I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DOOLITTLE</a:t>
            </a:r>
            <a:endParaRPr b="1" dirty="0" sz="54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3" name="Diagram 7"/>
          <p:cNvGraphicFramePr>
            <a:graphicFrameLocks/>
          </p:cNvGraphicFramePr>
          <p:nvPr/>
        </p:nvGraphicFramePr>
        <p:xfrm>
          <a:off x="577516" y="717884"/>
          <a:ext cx="10555705" cy="573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4" name="Diagram 3"/>
          <p:cNvGraphicFramePr>
            <a:graphicFrameLocks/>
          </p:cNvGraphicFramePr>
          <p:nvPr/>
        </p:nvGraphicFramePr>
        <p:xfrm>
          <a:off x="304801" y="385011"/>
          <a:ext cx="12063663" cy="661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50" name="TextBox 4"/>
          <p:cNvSpPr txBox="1"/>
          <p:nvPr/>
        </p:nvSpPr>
        <p:spPr>
          <a:xfrm>
            <a:off x="3280610" y="385011"/>
            <a:ext cx="5630779" cy="8915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b="1" dirty="0" sz="5400" lang="en-I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MRS.HIGGINS</a:t>
            </a:r>
            <a:endParaRPr b="1" dirty="0" sz="54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3"/>
          <p:cNvGrpSpPr/>
          <p:nvPr/>
        </p:nvGrpSpPr>
        <p:grpSpPr>
          <a:xfrm>
            <a:off x="601520" y="764124"/>
            <a:ext cx="10988959" cy="5586426"/>
            <a:chOff x="304823" y="484186"/>
            <a:chExt cx="12079834" cy="6558297"/>
          </a:xfrm>
        </p:grpSpPr>
        <p:sp>
          <p:nvSpPr>
            <p:cNvPr id="1048651" name="Freeform: Shape 4"/>
            <p:cNvSpPr/>
            <p:nvPr/>
          </p:nvSpPr>
          <p:spPr>
            <a:xfrm>
              <a:off x="304823" y="484186"/>
              <a:ext cx="12063618" cy="1016857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sz="2800" kern="1200" lang="en-US">
                  <a:latin typeface="Bahnschrift SemiBold" panose="020B0502040204020203" pitchFamily="34" charset="0"/>
                </a:rPr>
                <a:t>• Treats her son like a naughty child</a:t>
              </a:r>
            </a:p>
          </p:txBody>
        </p:sp>
        <p:sp>
          <p:nvSpPr>
            <p:cNvPr id="1048652" name="Freeform: Shape 5"/>
            <p:cNvSpPr/>
            <p:nvPr/>
          </p:nvSpPr>
          <p:spPr>
            <a:xfrm>
              <a:off x="304823" y="1604724"/>
              <a:ext cx="12063618" cy="1016857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2800" kern="1200" lang="en-US">
                  <a:latin typeface="Bahnschrift SemiBold" panose="020B0502040204020203" pitchFamily="34" charset="0"/>
                </a:rPr>
                <a:t>• Knows how ambitious her son is, so she sympathies with Eliza </a:t>
              </a:r>
            </a:p>
          </p:txBody>
        </p:sp>
        <p:sp>
          <p:nvSpPr>
            <p:cNvPr id="1048653" name="Freeform: Shape 6"/>
            <p:cNvSpPr/>
            <p:nvPr/>
          </p:nvSpPr>
          <p:spPr>
            <a:xfrm>
              <a:off x="321039" y="2703832"/>
              <a:ext cx="12063618" cy="1016856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2800" kern="1200" lang="en-US">
                  <a:latin typeface="Bahnschrift SemiBold" panose="020B0502040204020203" pitchFamily="34" charset="0"/>
                </a:rPr>
                <a:t>Role in the play: Reasonable: shows her disapproval for the experiment</a:t>
              </a:r>
            </a:p>
          </p:txBody>
        </p:sp>
        <p:sp>
          <p:nvSpPr>
            <p:cNvPr id="1048654" name="Freeform: Shape 7"/>
            <p:cNvSpPr/>
            <p:nvPr/>
          </p:nvSpPr>
          <p:spPr>
            <a:xfrm>
              <a:off x="304823" y="3845799"/>
              <a:ext cx="12063618" cy="1016857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sz="2800" kern="1200" lang="en-US">
                  <a:latin typeface="Bahnschrift SemiBold" panose="020B0502040204020203" pitchFamily="34" charset="0"/>
                </a:rPr>
                <a:t>Model for Eliza in her new surroundings</a:t>
              </a:r>
            </a:p>
          </p:txBody>
        </p:sp>
        <p:sp>
          <p:nvSpPr>
            <p:cNvPr id="1048655" name="Freeform: Shape 8"/>
            <p:cNvSpPr/>
            <p:nvPr/>
          </p:nvSpPr>
          <p:spPr>
            <a:xfrm>
              <a:off x="304823" y="4966337"/>
              <a:ext cx="12063618" cy="1016857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sz="2800" kern="1200" lang="en-US">
                  <a:latin typeface="Bahnschrift SemiBold" panose="020B0502040204020203" pitchFamily="34" charset="0"/>
                </a:rPr>
                <a:t>Mediator between Eliza and Higgins</a:t>
              </a:r>
            </a:p>
          </p:txBody>
        </p:sp>
        <p:sp>
          <p:nvSpPr>
            <p:cNvPr id="1048656" name="Freeform: Shape 9"/>
            <p:cNvSpPr/>
            <p:nvPr/>
          </p:nvSpPr>
          <p:spPr>
            <a:xfrm>
              <a:off x="304823" y="6025626"/>
              <a:ext cx="12063618" cy="1016857"/>
            </a:xfrm>
            <a:custGeom>
              <a:avLst/>
              <a:gdLst>
                <a:gd name="connsiteX0" fmla="*/ 0 w 12063618"/>
                <a:gd name="connsiteY0" fmla="*/ 169476 h 1016857"/>
                <a:gd name="connsiteX1" fmla="*/ 169476 w 12063618"/>
                <a:gd name="connsiteY1" fmla="*/ 0 h 1016857"/>
                <a:gd name="connsiteX2" fmla="*/ 11894142 w 12063618"/>
                <a:gd name="connsiteY2" fmla="*/ 0 h 1016857"/>
                <a:gd name="connsiteX3" fmla="*/ 12063618 w 12063618"/>
                <a:gd name="connsiteY3" fmla="*/ 169476 h 1016857"/>
                <a:gd name="connsiteX4" fmla="*/ 12063618 w 12063618"/>
                <a:gd name="connsiteY4" fmla="*/ 847381 h 1016857"/>
                <a:gd name="connsiteX5" fmla="*/ 11894142 w 12063618"/>
                <a:gd name="connsiteY5" fmla="*/ 1016857 h 1016857"/>
                <a:gd name="connsiteX6" fmla="*/ 169476 w 12063618"/>
                <a:gd name="connsiteY6" fmla="*/ 1016857 h 1016857"/>
                <a:gd name="connsiteX7" fmla="*/ 0 w 12063618"/>
                <a:gd name="connsiteY7" fmla="*/ 847381 h 1016857"/>
                <a:gd name="connsiteX8" fmla="*/ 0 w 12063618"/>
                <a:gd name="connsiteY8" fmla="*/ 169476 h 10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3618" h="1016857">
                  <a:moveTo>
                    <a:pt x="0" y="169476"/>
                  </a:moveTo>
                  <a:cubicBezTo>
                    <a:pt x="0" y="75877"/>
                    <a:pt x="75877" y="0"/>
                    <a:pt x="169476" y="0"/>
                  </a:cubicBezTo>
                  <a:lnTo>
                    <a:pt x="11894142" y="0"/>
                  </a:lnTo>
                  <a:cubicBezTo>
                    <a:pt x="11987741" y="0"/>
                    <a:pt x="12063618" y="75877"/>
                    <a:pt x="12063618" y="169476"/>
                  </a:cubicBezTo>
                  <a:lnTo>
                    <a:pt x="12063618" y="847381"/>
                  </a:lnTo>
                  <a:cubicBezTo>
                    <a:pt x="12063618" y="940980"/>
                    <a:pt x="11987741" y="1016857"/>
                    <a:pt x="11894142" y="1016857"/>
                  </a:cubicBezTo>
                  <a:lnTo>
                    <a:pt x="169476" y="1016857"/>
                  </a:lnTo>
                  <a:cubicBezTo>
                    <a:pt x="75877" y="1016857"/>
                    <a:pt x="0" y="940980"/>
                    <a:pt x="0" y="847381"/>
                  </a:cubicBezTo>
                  <a:lnTo>
                    <a:pt x="0" y="16947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156318" lIns="156318" numCol="1" rIns="156318" spcCol="1270" spcFirstLastPara="0" tIns="156318" vert="horz" wrap="square">
              <a:noAutofit/>
            </a:bodyPr>
            <a:p>
              <a:pPr algn="l" defTabSz="1244600" indent="0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sz="2800" kern="1200" lang="en-US">
                  <a:latin typeface="Bahnschrift SemiBold" panose="020B0502040204020203" pitchFamily="34" charset="0"/>
                </a:rPr>
                <a:t>Expresses the common sense, responsible view</a:t>
              </a:r>
            </a:p>
          </p:txBody>
        </p:sp>
      </p:grpSp>
      <p:sp>
        <p:nvSpPr>
          <p:cNvPr id="1048657" name="Arrow: Right 10"/>
          <p:cNvSpPr/>
          <p:nvPr/>
        </p:nvSpPr>
        <p:spPr>
          <a:xfrm>
            <a:off x="5606413" y="3770265"/>
            <a:ext cx="45719" cy="55494"/>
          </a:xfrm>
          <a:prstGeom prst="rightArrow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011982" y="-3987643"/>
            <a:ext cx="8409107" cy="7216411"/>
          </a:xfrm>
        </p:spPr>
        <p:txBody>
          <a:bodyPr>
            <a:noAutofit/>
          </a:bodyPr>
          <a:p>
            <a:r>
              <a:rPr b="1" dirty="0" sz="9600" lang="en-IN">
                <a:solidFill>
                  <a:schemeClr val="bg1"/>
                </a:solidFill>
                <a:latin typeface="Bembo" panose="02020502050201020203" pitchFamily="18" charset="0"/>
                <a:cs typeface="Biome Light" panose="020B0303030204020804" pitchFamily="34" charset="0"/>
              </a:rPr>
              <a:t>PYGMALION</a:t>
            </a:r>
            <a:endParaRPr b="1" cap="none" dirty="0" sz="9600" lang="en-US" spc="50">
              <a:ln w="0">
                <a:solidFill>
                  <a:srgbClr val="66FF66"/>
                </a:solidFill>
              </a:ln>
              <a:solidFill>
                <a:schemeClr val="bg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Bembo" panose="02020502050201020203" pitchFamily="18" charset="0"/>
              <a:ea typeface="Microsoft YaHei UI Light" panose="020B0502040204020203" pitchFamily="34" charset="-122"/>
              <a:cs typeface="Biome Light" panose="020B0303030204020804" pitchFamily="34" charset="0"/>
            </a:endParaRPr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4259991" y="3629232"/>
            <a:ext cx="7197726" cy="1405467"/>
          </a:xfrm>
        </p:spPr>
        <p:txBody>
          <a:bodyPr>
            <a:noAutofit/>
          </a:bodyPr>
          <a:p>
            <a:r>
              <a:rPr b="1" dirty="0" sz="3600" i="1" lang="en-IN">
                <a:solidFill>
                  <a:schemeClr val="accent1"/>
                </a:solidFill>
                <a:latin typeface="Castellar" panose="020A0402060406010301" pitchFamily="18" charset="0"/>
                <a:ea typeface="Lucida Calligraphy" panose="02000000000000000000" pitchFamily="2" charset="0"/>
              </a:rPr>
              <a:t>GEORGE BERNARD SHAW</a:t>
            </a:r>
            <a:endParaRPr b="1" cap="none" dirty="0" sz="3600" i="1" lang="en-US">
              <a:ln w="12700">
                <a:solidFill>
                  <a:srgbClr val="10CCE0"/>
                </a:solidFill>
                <a:prstDash val="solid"/>
              </a:ln>
              <a:solidFill>
                <a:schemeClr val="accent1"/>
              </a:solidFill>
              <a:effectLst>
                <a:outerShdw algn="bl" blurRad="50800" dir="18900000" dist="38100" rotWithShape="0">
                  <a:prstClr val="black">
                    <a:alpha val="40000"/>
                  </a:prstClr>
                </a:outerShdw>
              </a:effectLst>
              <a:latin typeface="Castellar" panose="020A0402060406010301" pitchFamily="18" charset="0"/>
              <a:ea typeface="Lucida Calligraphy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Diagram 2"/>
          <p:cNvGraphicFramePr>
            <a:graphicFrameLocks/>
          </p:cNvGraphicFramePr>
          <p:nvPr/>
        </p:nvGraphicFramePr>
        <p:xfrm>
          <a:off x="134911" y="702786"/>
          <a:ext cx="12057089" cy="615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89" name="TextBox 3"/>
          <p:cNvSpPr txBox="1"/>
          <p:nvPr/>
        </p:nvSpPr>
        <p:spPr>
          <a:xfrm rot="10800000" flipV="1">
            <a:off x="630673" y="0"/>
            <a:ext cx="7826623" cy="707886"/>
          </a:xfrm>
          <a:prstGeom prst="rect"/>
          <a:noFill/>
        </p:spPr>
        <p:txBody>
          <a:bodyPr rtlCol="0" wrap="square">
            <a:spAutoFit/>
          </a:bodyPr>
          <a:p>
            <a:pPr algn="r" indent="-685800" marL="685800">
              <a:buFont typeface="Wingdings" panose="05000000000000000000" pitchFamily="2" charset="2"/>
              <a:buChar char="v"/>
            </a:pPr>
            <a:r>
              <a:rPr b="1" dirty="0" sz="4000" lang="en-IN">
                <a:solidFill>
                  <a:schemeClr val="bg1"/>
                </a:solidFill>
              </a:rPr>
              <a:t>CLARA EYNSFORD HILL</a:t>
            </a:r>
            <a:endParaRPr b="1" dirty="0" sz="40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3"/>
          <p:cNvGraphicFramePr>
            <a:graphicFrameLocks/>
          </p:cNvGraphicFramePr>
          <p:nvPr/>
        </p:nvGraphicFramePr>
        <p:xfrm>
          <a:off x="-776991" y="1525227"/>
          <a:ext cx="13745981" cy="497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88" name="Rectangle 2"/>
          <p:cNvSpPr/>
          <p:nvPr/>
        </p:nvSpPr>
        <p:spPr>
          <a:xfrm>
            <a:off x="2172840" y="362196"/>
            <a:ext cx="6240781" cy="891540"/>
          </a:xfrm>
          <a:prstGeom prst="rect"/>
        </p:spPr>
        <p:txBody>
          <a:bodyPr wrap="none">
            <a:spAutoFit/>
          </a:bodyPr>
          <a:p>
            <a:pPr indent="-685800" marL="6858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b="1" dirty="0" sz="5400" lang="en-US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Mrs. Eynsford Hill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2"/>
          <p:cNvGraphicFramePr>
            <a:graphicFrameLocks/>
          </p:cNvGraphicFramePr>
          <p:nvPr/>
        </p:nvGraphicFramePr>
        <p:xfrm>
          <a:off x="-385011" y="1400856"/>
          <a:ext cx="13058274" cy="525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87" name="TextBox 3"/>
          <p:cNvSpPr txBox="1"/>
          <p:nvPr/>
        </p:nvSpPr>
        <p:spPr>
          <a:xfrm>
            <a:off x="3192379" y="200527"/>
            <a:ext cx="5807242" cy="11582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b="1" dirty="0" sz="5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NEPOMMUCK</a:t>
            </a:r>
          </a:p>
          <a:p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"/>
          <p:cNvSpPr txBox="1"/>
          <p:nvPr/>
        </p:nvSpPr>
        <p:spPr>
          <a:xfrm>
            <a:off x="2503357" y="2383435"/>
            <a:ext cx="7600013" cy="1569660"/>
          </a:xfrm>
          <a:prstGeom prst="rect"/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wrap="square">
            <a:prstTxWarp prst="textStop"/>
            <a:spAutoFit/>
          </a:bodyPr>
          <a:p>
            <a:r>
              <a:rPr dirty="0" sz="9600" lang="en-IN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reflection algn="bl" blurRad="6350" dir="5400000" endA="300" endPos="35500" rotWithShape="0" stA="53000" sy="-90000"/>
                </a:effectLst>
              </a:rPr>
              <a:t>THANK YOU!</a:t>
            </a:r>
            <a:endParaRPr dirty="0" sz="9600" lang="en-US">
              <a:ln w="0">
                <a:solidFill>
                  <a:schemeClr val="bg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reflection algn="bl" blurRad="6350" dir="5400000" endA="300" endPos="35500" rotWithShape="0" stA="53000" sy="-9000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 txBox="1"/>
          <p:nvPr/>
        </p:nvSpPr>
        <p:spPr>
          <a:xfrm>
            <a:off x="457200" y="274638"/>
            <a:ext cx="8229600" cy="1143000"/>
          </a:xfrm>
          <a:prstGeom prst="rect"/>
        </p:spPr>
        <p:txBody>
          <a:bodyPr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eaLnBrk="1" hangingPunct="1" latinLnBrk="0" rtl="0">
              <a:spcBef>
                <a:spcPct val="0"/>
              </a:spcBef>
              <a:buNone/>
              <a:defRPr cap="all" sz="3600" kern="120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b="1" cap="none" dirty="0" sz="5400" i="1" lang="en-US">
                <a:ln w="1016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algn="bl" blurRad="50800" dir="18900000" dist="38100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PYGMALION</a:t>
            </a:r>
          </a:p>
        </p:txBody>
      </p:sp>
      <p:sp>
        <p:nvSpPr>
          <p:cNvPr id="1048600" name="Content Placeholder 2"/>
          <p:cNvSpPr txBox="1"/>
          <p:nvPr/>
        </p:nvSpPr>
        <p:spPr>
          <a:xfrm>
            <a:off x="457200" y="1600200"/>
            <a:ext cx="7022892" cy="4525963"/>
          </a:xfrm>
          <a:prstGeom prst="rect"/>
        </p:spPr>
        <p:txBody>
          <a:bodyPr>
            <a:noAutofit/>
          </a:bodyPr>
          <a:lstStyle>
            <a:lvl1pPr algn="l" defTabSz="457200" eaLnBrk="1" hangingPunct="1" indent="-285750" latinLnBrk="0" marL="2857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algn="l" defTabSz="457200" eaLnBrk="1" hangingPunct="1" indent="-285750" latinLnBrk="0" marL="12001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algn="l" defTabSz="457200" eaLnBrk="1" hangingPunct="1" indent="-171450" latinLnBrk="0" marL="15430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algn="l" defTabSz="457200" eaLnBrk="1" hangingPunct="1" indent="-171450" latinLnBrk="0" marL="20002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457200" marL="457200">
              <a:buFont typeface="+mj-lt"/>
              <a:buAutoNum type="arabicPeriod"/>
            </a:pPr>
            <a:r>
              <a:rPr dirty="0" sz="2400" lang="en-US">
                <a:latin typeface="Bahnschrift SemiBold" panose="020B0502040204020203" pitchFamily="34" charset="0"/>
              </a:rPr>
              <a:t> SHAW’s most famous play PYGMALION</a:t>
            </a:r>
            <a:r>
              <a:rPr dirty="0" sz="2400" i="1" lang="en-US">
                <a:latin typeface="Bahnschrift SemiBold" panose="020B0502040204020203" pitchFamily="34" charset="0"/>
              </a:rPr>
              <a:t> </a:t>
            </a:r>
            <a:r>
              <a:rPr dirty="0" sz="2400" lang="en-US">
                <a:latin typeface="Bahnschrift SemiBold" panose="020B0502040204020203" pitchFamily="34" charset="0"/>
              </a:rPr>
              <a:t>was first performed in 1913. </a:t>
            </a:r>
          </a:p>
          <a:p>
            <a:pPr indent="-457200" marL="457200">
              <a:buFont typeface="+mj-lt"/>
              <a:buAutoNum type="arabicPeriod"/>
            </a:pPr>
            <a:endParaRPr dirty="0" sz="2400" lang="en-US">
              <a:latin typeface="Bahnschrift SemiBold" panose="020B0502040204020203" pitchFamily="34" charset="0"/>
            </a:endParaRPr>
          </a:p>
          <a:p>
            <a:pPr indent="-457200" marL="457200">
              <a:buFont typeface="+mj-lt"/>
              <a:buAutoNum type="arabicPeriod"/>
            </a:pPr>
            <a:r>
              <a:rPr dirty="0" sz="2400" lang="en-US">
                <a:latin typeface="Bahnschrift SemiBold" panose="020B0502040204020203" pitchFamily="34" charset="0"/>
              </a:rPr>
              <a:t>In 1956, the musical version of </a:t>
            </a:r>
            <a:r>
              <a:rPr dirty="0" sz="2400" i="1" lang="en-US">
                <a:latin typeface="Bahnschrift SemiBold" panose="020B0502040204020203" pitchFamily="34" charset="0"/>
              </a:rPr>
              <a:t>Pygmalion</a:t>
            </a:r>
            <a:r>
              <a:rPr dirty="0" sz="2400" lang="en-US">
                <a:latin typeface="Bahnschrift SemiBold" panose="020B0502040204020203" pitchFamily="34" charset="0"/>
              </a:rPr>
              <a:t> called   ‘</a:t>
            </a:r>
            <a:r>
              <a:rPr dirty="0" sz="2400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’</a:t>
            </a:r>
            <a:r>
              <a:rPr dirty="0" sz="2400" i="1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My Fair Lady</a:t>
            </a:r>
            <a:r>
              <a:rPr dirty="0" sz="2400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  </a:t>
            </a:r>
            <a:r>
              <a:rPr dirty="0" sz="2400" lang="en-US">
                <a:latin typeface="Bahnschrift SemiBold" panose="020B0502040204020203" pitchFamily="34" charset="0"/>
              </a:rPr>
              <a:t>‘’ was staged.</a:t>
            </a:r>
          </a:p>
          <a:p>
            <a:pPr indent="-457200" marL="457200">
              <a:buFont typeface="+mj-lt"/>
              <a:buAutoNum type="arabicPeriod"/>
            </a:pPr>
            <a:endParaRPr dirty="0" sz="2400" lang="en-US">
              <a:latin typeface="Bahnschrift SemiBold" panose="020B0502040204020203" pitchFamily="34" charset="0"/>
            </a:endParaRPr>
          </a:p>
          <a:p>
            <a:pPr indent="-457200" marL="457200">
              <a:buFont typeface="+mj-lt"/>
              <a:buAutoNum type="arabicPeriod"/>
            </a:pPr>
            <a:r>
              <a:rPr dirty="0" sz="2400" lang="en-US">
                <a:latin typeface="Bahnschrift SemiBold" panose="020B0502040204020203" pitchFamily="34" charset="0"/>
              </a:rPr>
              <a:t>And in 1964, the film starring Audrey Hepburn was released. The film went on to win                        ‘’</a:t>
            </a:r>
            <a:r>
              <a:rPr dirty="0" sz="2400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Eight Oscars</a:t>
            </a:r>
            <a:r>
              <a:rPr dirty="0" sz="2400" lang="en-US">
                <a:latin typeface="Bahnschrift SemiBold" panose="020B0502040204020203" pitchFamily="34" charset="0"/>
              </a:rPr>
              <a:t>‘’ including </a:t>
            </a:r>
            <a:r>
              <a:rPr dirty="0" sz="2400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</a:rPr>
              <a:t>Best Picture</a:t>
            </a:r>
            <a:r>
              <a:rPr dirty="0" sz="2400" lang="en-US">
                <a:latin typeface="Bahnschrift SemiBold" panose="020B0502040204020203" pitchFamily="34" charset="0"/>
              </a:rPr>
              <a:t>. </a:t>
            </a:r>
          </a:p>
        </p:txBody>
      </p:sp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787389" y="568666"/>
            <a:ext cx="4099811" cy="572066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2"/>
          <p:cNvSpPr txBox="1">
            <a:spLocks noChangeArrowheads="1"/>
          </p:cNvSpPr>
          <p:nvPr/>
        </p:nvSpPr>
        <p:spPr>
          <a:xfrm>
            <a:off x="0" y="631928"/>
            <a:ext cx="11794856" cy="1189365"/>
          </a:xfrm>
          <a:prstGeom prst="rect"/>
        </p:spPr>
        <p:txBody>
          <a:bodyPr/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dirty="0" lang="en-US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PYGMALION: INTRODUCTION</a:t>
            </a:r>
          </a:p>
        </p:txBody>
      </p:sp>
      <p:sp>
        <p:nvSpPr>
          <p:cNvPr id="1048602" name="Rectangle 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612063" y="5988050"/>
            <a:ext cx="1350962" cy="682625"/>
          </a:xfrm>
          <a:prstGeom prst="rect"/>
          <a:noFill/>
          <a:ln>
            <a:noFill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en-US"/>
          </a:p>
        </p:txBody>
      </p:sp>
      <p:sp>
        <p:nvSpPr>
          <p:cNvPr id="1048603" name="Rectangle 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764463" y="6140450"/>
            <a:ext cx="1350962" cy="682625"/>
          </a:xfrm>
          <a:prstGeom prst="rect"/>
          <a:noFill/>
          <a:ln>
            <a:noFill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en-US"/>
          </a:p>
        </p:txBody>
      </p:sp>
      <p:sp>
        <p:nvSpPr>
          <p:cNvPr id="1048604" name="Text Box 38"/>
          <p:cNvSpPr txBox="1">
            <a:spLocks noChangeArrowheads="1"/>
          </p:cNvSpPr>
          <p:nvPr/>
        </p:nvSpPr>
        <p:spPr bwMode="auto">
          <a:xfrm>
            <a:off x="637149" y="1657798"/>
            <a:ext cx="10917702" cy="954107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dirty="0" sz="2800" lang="en-US">
                <a:latin typeface="Verdana" panose="020B0604030504040204" pitchFamily="34" charset="0"/>
              </a:rPr>
              <a:t>In this play, George Bernard Shaw uses humor and lively characterization to explore how</a:t>
            </a:r>
          </a:p>
        </p:txBody>
      </p:sp>
      <p:sp>
        <p:nvSpPr>
          <p:cNvPr id="1048605" name="Text Box 39"/>
          <p:cNvSpPr txBox="1">
            <a:spLocks noChangeArrowheads="1"/>
          </p:cNvSpPr>
          <p:nvPr/>
        </p:nvSpPr>
        <p:spPr bwMode="auto">
          <a:xfrm>
            <a:off x="1904999" y="2796290"/>
            <a:ext cx="3429000" cy="4572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342900" marL="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altLang="en-US" dirty="0" sz="2400" lang="en-US">
                <a:latin typeface="Verdana" panose="020B0604030504040204" pitchFamily="34" charset="0"/>
              </a:rPr>
              <a:t>Language,</a:t>
            </a:r>
          </a:p>
        </p:txBody>
      </p:sp>
      <p:sp>
        <p:nvSpPr>
          <p:cNvPr id="1048606" name="Text Box 47"/>
          <p:cNvSpPr txBox="1">
            <a:spLocks noChangeArrowheads="1"/>
          </p:cNvSpPr>
          <p:nvPr/>
        </p:nvSpPr>
        <p:spPr bwMode="auto">
          <a:xfrm>
            <a:off x="1904999" y="3478936"/>
            <a:ext cx="3429000" cy="4572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altLang="en-US" dirty="0" sz="2400" lang="en-US">
                <a:latin typeface="Verdana" panose="020B0604030504040204" pitchFamily="34" charset="0"/>
              </a:rPr>
              <a:t>Class structure,</a:t>
            </a:r>
          </a:p>
        </p:txBody>
      </p:sp>
      <p:sp>
        <p:nvSpPr>
          <p:cNvPr id="1048607" name="Text Box 48"/>
          <p:cNvSpPr txBox="1">
            <a:spLocks noChangeArrowheads="1"/>
          </p:cNvSpPr>
          <p:nvPr/>
        </p:nvSpPr>
        <p:spPr bwMode="auto">
          <a:xfrm>
            <a:off x="1904999" y="4141248"/>
            <a:ext cx="3429000" cy="4572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altLang="en-US" dirty="0" sz="2400" lang="en-US">
                <a:latin typeface="Verdana" panose="020B0604030504040204" pitchFamily="34" charset="0"/>
              </a:rPr>
              <a:t>Education,</a:t>
            </a:r>
          </a:p>
        </p:txBody>
      </p:sp>
      <p:sp>
        <p:nvSpPr>
          <p:cNvPr id="1048608" name="Text Box 49"/>
          <p:cNvSpPr txBox="1">
            <a:spLocks noChangeArrowheads="1"/>
          </p:cNvSpPr>
          <p:nvPr/>
        </p:nvSpPr>
        <p:spPr bwMode="auto">
          <a:xfrm>
            <a:off x="1904999" y="4803559"/>
            <a:ext cx="3429000" cy="4572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342900" marL="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altLang="en-US" dirty="0" sz="2400" lang="en-US">
                <a:latin typeface="Verdana" panose="020B0604030504040204" pitchFamily="34" charset="0"/>
              </a:rPr>
              <a:t> Gender</a:t>
            </a:r>
          </a:p>
        </p:txBody>
      </p:sp>
      <p:sp>
        <p:nvSpPr>
          <p:cNvPr id="1048609" name="Text Box 50"/>
          <p:cNvSpPr txBox="1">
            <a:spLocks noChangeArrowheads="1"/>
          </p:cNvSpPr>
          <p:nvPr/>
        </p:nvSpPr>
        <p:spPr bwMode="auto">
          <a:xfrm>
            <a:off x="637149" y="5486205"/>
            <a:ext cx="8077200" cy="52322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dirty="0" sz="2800" lang="en-US">
                <a:latin typeface="Verdana" panose="020B0604030504040204" pitchFamily="34" charset="0"/>
              </a:rPr>
              <a:t>influence how people are seen by society.</a:t>
            </a:r>
          </a:p>
        </p:txBody>
      </p:sp>
    </p:spTree>
  </p:cSld>
  <p:clrMapOvr>
    <a:masterClrMapping/>
  </p:clrMapOvr>
  <p:transition spd="slow" advClick="0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1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9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3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8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utoUpdateAnimBg="0"/>
      <p:bldP spid="1048605" grpId="0" autoUpdateAnimBg="0"/>
      <p:bldP spid="1048606" grpId="0" autoUpdateAnimBg="0"/>
      <p:bldP spid="1048607" grpId="0" autoUpdateAnimBg="0"/>
      <p:bldP spid="1048608" grpId="0" autoUpdateAnimBg="0"/>
      <p:bldP spid="10486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2"/>
          <p:cNvSpPr txBox="1">
            <a:spLocks noChangeArrowheads="1"/>
          </p:cNvSpPr>
          <p:nvPr/>
        </p:nvSpPr>
        <p:spPr>
          <a:xfrm>
            <a:off x="2097258" y="587408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altLang="en-US" dirty="0" lang="en-US"/>
          </a:p>
        </p:txBody>
      </p:sp>
      <p:sp>
        <p:nvSpPr>
          <p:cNvPr id="1048611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764463" y="6140450"/>
            <a:ext cx="1350962" cy="682625"/>
          </a:xfrm>
          <a:prstGeom prst="rect"/>
          <a:noFill/>
          <a:ln>
            <a:noFill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en-US"/>
          </a:p>
        </p:txBody>
      </p:sp>
      <p:sp>
        <p:nvSpPr>
          <p:cNvPr id="1048612" name="Text Box 23"/>
          <p:cNvSpPr txBox="1">
            <a:spLocks noChangeArrowheads="1"/>
          </p:cNvSpPr>
          <p:nvPr/>
        </p:nvSpPr>
        <p:spPr bwMode="auto">
          <a:xfrm>
            <a:off x="344658" y="1266165"/>
            <a:ext cx="10778637" cy="830997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dirty="0" sz="4800" lang="en-US">
                <a:latin typeface="Verdana" panose="020B0604030504040204" pitchFamily="34" charset="0"/>
              </a:rPr>
              <a:t>The TWO Main CHARACTERS are;</a:t>
            </a:r>
          </a:p>
        </p:txBody>
      </p:sp>
      <p:sp>
        <p:nvSpPr>
          <p:cNvPr id="1048613" name="Text Box 38"/>
          <p:cNvSpPr txBox="1">
            <a:spLocks noChangeArrowheads="1"/>
          </p:cNvSpPr>
          <p:nvPr/>
        </p:nvSpPr>
        <p:spPr bwMode="auto">
          <a:xfrm>
            <a:off x="344658" y="2360884"/>
            <a:ext cx="12414979" cy="147828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altLang="en-US" dirty="0" sz="4400" lang="en-US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ELIZA DOOLITTLE</a:t>
            </a:r>
          </a:p>
          <a:p>
            <a:pPr eaLnBrk="1" hangingPunct="1" indent="0" marL="0">
              <a:spcBef>
                <a:spcPct val="50000"/>
              </a:spcBef>
            </a:pPr>
            <a:r>
              <a:rPr altLang="en-US" dirty="0" sz="2800" lang="en-US">
                <a:latin typeface="Verdana" panose="020B0604030504040204" pitchFamily="34" charset="0"/>
              </a:rPr>
              <a:t>        —</a:t>
            </a:r>
            <a:r>
              <a:rPr altLang="en-US" dirty="0" sz="3200" lang="en-US">
                <a:latin typeface="Verdana" panose="020B0604030504040204" pitchFamily="34" charset="0"/>
              </a:rPr>
              <a:t>a poor but proud flower girl with a cockney accent</a:t>
            </a:r>
            <a:r>
              <a:rPr altLang="en-US" dirty="0" sz="3200" lang="en-US"/>
              <a:t>.</a:t>
            </a:r>
            <a:endParaRPr altLang="en-US" dirty="0" sz="3200" lang="en-US">
              <a:latin typeface="Verdana" panose="020B0604030504040204" pitchFamily="34" charset="0"/>
            </a:endParaRPr>
          </a:p>
        </p:txBody>
      </p:sp>
      <p:sp>
        <p:nvSpPr>
          <p:cNvPr id="1048614" name="Text Box 39"/>
          <p:cNvSpPr txBox="1">
            <a:spLocks noChangeArrowheads="1"/>
          </p:cNvSpPr>
          <p:nvPr/>
        </p:nvSpPr>
        <p:spPr bwMode="auto">
          <a:xfrm>
            <a:off x="384224" y="4368623"/>
            <a:ext cx="11423552" cy="141478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 indent="-346075" marL="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altLang="en-US" dirty="0" sz="4000"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HIGGINS</a:t>
            </a:r>
          </a:p>
          <a:p>
            <a:pPr eaLnBrk="1" hangingPunct="1" indent="0" marL="0">
              <a:spcBef>
                <a:spcPct val="50000"/>
              </a:spcBef>
            </a:pPr>
            <a:r>
              <a:rPr altLang="en-US" dirty="0" sz="2400" lang="en-US">
                <a:latin typeface="Verdana" panose="020B0604030504040204" pitchFamily="34" charset="0"/>
              </a:rPr>
              <a:t>       —</a:t>
            </a:r>
            <a:r>
              <a:rPr altLang="en-US" dirty="0" sz="3200" lang="en-US">
                <a:latin typeface="Verdana" panose="020B0604030504040204" pitchFamily="34" charset="0"/>
              </a:rPr>
              <a:t>an arrogant and insensitive linguistics professor.</a:t>
            </a:r>
            <a:endParaRPr altLang="en-US" dirty="0" sz="2400" 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5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utoUpdateAnimBg="0"/>
      <p:bldP spid="1048613" grpId="0" autoUpdateAnimBg="0"/>
      <p:bldP spid="10486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 Box 40"/>
          <p:cNvSpPr txBox="1">
            <a:spLocks noChangeArrowheads="1"/>
          </p:cNvSpPr>
          <p:nvPr/>
        </p:nvSpPr>
        <p:spPr bwMode="auto">
          <a:xfrm>
            <a:off x="229771" y="1154909"/>
            <a:ext cx="7197969" cy="1158241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342900" marL="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Verdana" panose="020B0604030504040204" pitchFamily="34" charset="0"/>
              </a:rPr>
              <a:t>Higgins decides to take the girl on as a professional challenge.</a:t>
            </a:r>
          </a:p>
        </p:txBody>
      </p:sp>
      <p:sp>
        <p:nvSpPr>
          <p:cNvPr id="1048616" name="Text Box 51"/>
          <p:cNvSpPr txBox="1">
            <a:spLocks noChangeArrowheads="1"/>
          </p:cNvSpPr>
          <p:nvPr/>
        </p:nvSpPr>
        <p:spPr bwMode="auto">
          <a:xfrm>
            <a:off x="229771" y="3688027"/>
            <a:ext cx="7197969" cy="207264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342900" marL="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altLang="en-US" dirty="0" sz="3200" lang="en-US">
                <a:latin typeface="Verdana" panose="020B0604030504040204" pitchFamily="34" charset="0"/>
              </a:rPr>
              <a:t>He boasts to his associate Colonel Pickering that with six months of </a:t>
            </a:r>
            <a:r>
              <a:rPr altLang="en-US" dirty="0" sz="3600" lang="en-US">
                <a:latin typeface="Verdana" panose="020B0604030504040204" pitchFamily="34" charset="0"/>
              </a:rPr>
              <a:t>lessons</a:t>
            </a:r>
            <a:r>
              <a:rPr altLang="en-US" dirty="0" sz="3200" lang="en-US">
                <a:latin typeface="Verdana" panose="020B0604030504040204" pitchFamily="34" charset="0"/>
              </a:rPr>
              <a:t>, Eliza could be passed off as a duchess.</a:t>
            </a:r>
          </a:p>
        </p:txBody>
      </p:sp>
      <p:pic>
        <p:nvPicPr>
          <p:cNvPr id="2097157" name="Picture 63" descr="Z:\Production\Melissa\HTML Project\Incoming\NovelNotes_Images_for_Lason\pygmalion\72_dpi\5248189-3035x204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110251" y="1154909"/>
            <a:ext cx="3472149" cy="515915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utoUpdateAnimBg="0"/>
      <p:bldP spid="10486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2"/>
          <p:cNvSpPr txBox="1">
            <a:spLocks noChangeArrowheads="1"/>
          </p:cNvSpPr>
          <p:nvPr/>
        </p:nvSpPr>
        <p:spPr>
          <a:xfrm>
            <a:off x="3694490" y="825310"/>
            <a:ext cx="5542671" cy="990600"/>
          </a:xfrm>
          <a:prstGeom prst="rect"/>
        </p:spPr>
        <p:txBody>
          <a:bodyPr anchor="t" bIns="45720" lIns="91440" rIns="91440" rtlCol="0" tIns="45720" vert="horz" wrap="non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9600" kern="1200" spc="-300">
                <a:gradFill flip="none" rotWithShape="1"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sz="5400" lang="en-IN">
                <a:solidFill>
                  <a:srgbClr val="92D050"/>
                </a:solidFill>
                <a:latin typeface="Arial Black" panose="020B0A04020102020204" pitchFamily="34" charset="0"/>
              </a:rPr>
              <a:t>THE  PLAY</a:t>
            </a:r>
            <a:endParaRPr altLang="en-US" dirty="0" sz="5400" lang="en-US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1048618" name="Text Box 14"/>
          <p:cNvSpPr txBox="1">
            <a:spLocks noChangeArrowheads="1"/>
          </p:cNvSpPr>
          <p:nvPr/>
        </p:nvSpPr>
        <p:spPr bwMode="auto">
          <a:xfrm>
            <a:off x="4139032" y="2259191"/>
            <a:ext cx="8158162" cy="92964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514350" marL="5143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altLang="en-US" dirty="0" sz="2800" lang="en-US">
                <a:latin typeface="Verdana" panose="020B0604030504040204" pitchFamily="34" charset="0"/>
              </a:rPr>
              <a:t>Although Eliza wants to learn, there is tension between her and Higgins. </a:t>
            </a:r>
          </a:p>
        </p:txBody>
      </p:sp>
      <p:sp>
        <p:nvSpPr>
          <p:cNvPr id="1048619" name="Text Box 43"/>
          <p:cNvSpPr txBox="1">
            <a:spLocks noChangeArrowheads="1"/>
          </p:cNvSpPr>
          <p:nvPr/>
        </p:nvSpPr>
        <p:spPr bwMode="auto">
          <a:xfrm>
            <a:off x="4172792" y="3600008"/>
            <a:ext cx="8058443" cy="929641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457200" marL="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altLang="en-US" dirty="0" sz="2800" lang="en-US">
                <a:latin typeface="Verdana" panose="020B0604030504040204" pitchFamily="34" charset="0"/>
              </a:rPr>
              <a:t>She also wants to be treated with respect,  as a person. </a:t>
            </a:r>
          </a:p>
        </p:txBody>
      </p:sp>
      <p:sp>
        <p:nvSpPr>
          <p:cNvPr id="1048620" name="Text Box 46"/>
          <p:cNvSpPr txBox="1">
            <a:spLocks noChangeArrowheads="1"/>
          </p:cNvSpPr>
          <p:nvPr/>
        </p:nvSpPr>
        <p:spPr bwMode="auto">
          <a:xfrm>
            <a:off x="4111208" y="4940826"/>
            <a:ext cx="8536745" cy="954107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 indent="-457200" marL="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altLang="en-US" dirty="0" sz="2800" lang="en-US">
                <a:latin typeface="Verdana" panose="020B0604030504040204" pitchFamily="34" charset="0"/>
              </a:rPr>
              <a:t>Higgins, however, persists in treating her  as a project and an object.</a:t>
            </a:r>
          </a:p>
        </p:txBody>
      </p:sp>
      <p:pic>
        <p:nvPicPr>
          <p:cNvPr id="2097158" name="Picture 50" descr="Z:\Production\Melissa\HTML Project\Incoming\NovelNotes_Images_for_Lason\pygmalion\72_dpi\3201213-2288x152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4195" y="825310"/>
            <a:ext cx="3829694" cy="5744542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utoUpdateAnimBg="0"/>
      <p:bldP spid="1048619" grpId="0" autoUpdateAnimBg="0"/>
      <p:bldP spid="10486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B61497D-F549-498A-8F68-CD4C018B7009}" type="slidenum">
              <a:rPr altLang="en-US" sz="1200" lang="en-US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altLang="en-US" sz="1200" lang="en-US">
              <a:solidFill>
                <a:srgbClr val="FFFFFF"/>
              </a:solidFill>
            </a:endParaRPr>
          </a:p>
        </p:txBody>
      </p:sp>
      <p:sp>
        <p:nvSpPr>
          <p:cNvPr id="1048622" name="Title 1"/>
          <p:cNvSpPr txBox="1"/>
          <p:nvPr/>
        </p:nvSpPr>
        <p:spPr>
          <a:xfrm>
            <a:off x="2568184" y="383345"/>
            <a:ext cx="81534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lang="en-US">
                <a:latin typeface="Javanese Text" panose="02000000000000000000" pitchFamily="2" charset="0"/>
              </a:rPr>
              <a:t>MAJOR CONFLICT</a:t>
            </a:r>
          </a:p>
        </p:txBody>
      </p:sp>
      <p:graphicFrame>
        <p:nvGraphicFramePr>
          <p:cNvPr id="4194307" name="Content Placeholder 3"/>
          <p:cNvGraphicFramePr>
            <a:graphicFrameLocks/>
          </p:cNvGraphicFramePr>
          <p:nvPr/>
        </p:nvGraphicFramePr>
        <p:xfrm>
          <a:off x="719456" y="492369"/>
          <a:ext cx="10634344" cy="622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2"/>
          <p:cNvSpPr txBox="1">
            <a:spLocks noChangeArrowheads="1"/>
          </p:cNvSpPr>
          <p:nvPr/>
        </p:nvSpPr>
        <p:spPr>
          <a:xfrm>
            <a:off x="1100797" y="538769"/>
            <a:ext cx="8153400" cy="990600"/>
          </a:xfrm>
          <a:prstGeom prst="rect"/>
        </p:spPr>
        <p:txBody>
          <a:bodyPr anchor="ctr" bIns="45720" lIns="91440" rIns="91440" rtlCol="0" tIns="45720" vert="horz">
            <a:normAutofit fontScale="31482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sz="5400" kern="1200">
                <a:gradFill flip="none" rotWithShape="1"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dirty="0" sz="21600" lang="en-US">
                <a:solidFill>
                  <a:srgbClr val="91010F"/>
                </a:solidFill>
                <a:latin typeface="Times New Roman" panose="02020603050405020304" pitchFamily="18" charset="0"/>
              </a:rPr>
              <a:t>Major Conflict</a:t>
            </a:r>
          </a:p>
          <a:p>
            <a:endParaRPr altLang="en-US" b="1" dirty="0" lang="en-US">
              <a:solidFill>
                <a:srgbClr val="91010F"/>
              </a:solidFill>
              <a:latin typeface="Times New Roman" panose="02020603050405020304" pitchFamily="18" charset="0"/>
            </a:endParaRPr>
          </a:p>
          <a:p>
            <a:endParaRPr altLang="en-US" b="1" dirty="0" lang="en-US">
              <a:solidFill>
                <a:srgbClr val="91010F"/>
              </a:solidFill>
              <a:latin typeface="Times New Roman" panose="02020603050405020304" pitchFamily="18" charset="0"/>
            </a:endParaRPr>
          </a:p>
          <a:p>
            <a:br>
              <a:rPr altLang="en-US" b="1" dirty="0" lang="en-US">
                <a:solidFill>
                  <a:srgbClr val="91010F"/>
                </a:solidFill>
                <a:latin typeface="Times New Roman" panose="02020603050405020304" pitchFamily="18" charset="0"/>
              </a:rPr>
            </a:br>
            <a:endParaRPr altLang="en-US" b="1" dirty="0" lang="en-US">
              <a:solidFill>
                <a:srgbClr val="9101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624" name="Rectangle 3"/>
          <p:cNvSpPr txBox="1">
            <a:spLocks noChangeArrowheads="1"/>
          </p:cNvSpPr>
          <p:nvPr/>
        </p:nvSpPr>
        <p:spPr>
          <a:xfrm>
            <a:off x="323557" y="2107715"/>
            <a:ext cx="10875498" cy="4947326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dirty="0" sz="4400" lang="en-US">
                <a:solidFill>
                  <a:schemeClr val="bg1"/>
                </a:solidFill>
                <a:latin typeface="Times New Roman" panose="02020603050405020304" pitchFamily="18" charset="0"/>
              </a:rPr>
              <a:t>The Nature of class structure</a:t>
            </a:r>
          </a:p>
          <a:p>
            <a:endParaRPr altLang="en-US" b="1" dirty="0" lang="en-US">
              <a:latin typeface="Times New Roman" panose="02020603050405020304" pitchFamily="18" charset="0"/>
            </a:endParaRPr>
          </a:p>
          <a:p>
            <a:pPr lvl="1"/>
            <a:r>
              <a:rPr altLang="en-US" b="1" dirty="0" sz="2800" lang="en-US">
                <a:latin typeface="Times New Roman" panose="02020603050405020304" pitchFamily="18" charset="0"/>
              </a:rPr>
              <a:t>Upper Class</a:t>
            </a:r>
            <a:r>
              <a:rPr altLang="en-US" dirty="0" lang="en-US">
                <a:latin typeface="Times New Roman" panose="02020603050405020304" pitchFamily="18" charset="0"/>
              </a:rPr>
              <a:t>: Higgins, Colonel Pickering, Mrs. Higgins, Mrs. Clair and Freddy Eynsford Hill.</a:t>
            </a:r>
          </a:p>
          <a:p>
            <a:pPr lvl="1"/>
            <a:endParaRPr altLang="en-US" dirty="0" lang="en-US">
              <a:latin typeface="Times New Roman" panose="02020603050405020304" pitchFamily="18" charset="0"/>
            </a:endParaRPr>
          </a:p>
          <a:p>
            <a:pPr lvl="1"/>
            <a:r>
              <a:rPr altLang="en-US" b="1" dirty="0" sz="2800" lang="en-US">
                <a:latin typeface="Times New Roman" panose="02020603050405020304" pitchFamily="18" charset="0"/>
              </a:rPr>
              <a:t>Middle Class:</a:t>
            </a:r>
            <a:r>
              <a:rPr altLang="en-US" dirty="0" sz="2800" lang="en-US">
                <a:latin typeface="Times New Roman" panose="02020603050405020304" pitchFamily="18" charset="0"/>
              </a:rPr>
              <a:t> </a:t>
            </a:r>
            <a:r>
              <a:rPr altLang="en-US" dirty="0" lang="en-US">
                <a:latin typeface="Times New Roman" panose="02020603050405020304" pitchFamily="18" charset="0"/>
              </a:rPr>
              <a:t>Mrs. Pierce  represent “</a:t>
            </a:r>
            <a:r>
              <a:rPr altLang="en-US" b="1" dirty="0" i="1" lang="en-US">
                <a:latin typeface="Times New Roman" panose="02020603050405020304" pitchFamily="18" charset="0"/>
              </a:rPr>
              <a:t>middle-class morality</a:t>
            </a:r>
            <a:r>
              <a:rPr altLang="en-US" dirty="0" lang="en-US">
                <a:latin typeface="Times New Roman" panose="02020603050405020304" pitchFamily="18" charset="0"/>
              </a:rPr>
              <a:t>” alone.  In many ways that is also a quality of Higgins’ and Col. Pickering’s class.</a:t>
            </a:r>
          </a:p>
          <a:p>
            <a:pPr lvl="1"/>
            <a:endParaRPr altLang="en-US" dirty="0" lang="en-US">
              <a:latin typeface="Times New Roman" panose="02020603050405020304" pitchFamily="18" charset="0"/>
            </a:endParaRPr>
          </a:p>
          <a:p>
            <a:pPr lvl="1"/>
            <a:r>
              <a:rPr altLang="en-US" b="1" dirty="0" sz="2800" lang="en-US">
                <a:latin typeface="Times New Roman" panose="02020603050405020304" pitchFamily="18" charset="0"/>
              </a:rPr>
              <a:t>Lower Working Class</a:t>
            </a:r>
            <a:r>
              <a:rPr altLang="en-US" b="1" dirty="0" lang="en-US">
                <a:latin typeface="Times New Roman" panose="02020603050405020304" pitchFamily="18" charset="0"/>
              </a:rPr>
              <a:t>:</a:t>
            </a:r>
            <a:r>
              <a:rPr altLang="en-US" dirty="0" lang="en-US">
                <a:latin typeface="Times New Roman" panose="02020603050405020304" pitchFamily="18" charset="0"/>
              </a:rPr>
              <a:t> Eliza, Alfred Doolittle and his never seen but often heard about “wife.” and Eliza’s step-mother.</a:t>
            </a:r>
          </a:p>
        </p:txBody>
      </p:sp>
      <p:sp>
        <p:nvSpPr>
          <p:cNvPr id="1048625" name="TextBox 6"/>
          <p:cNvSpPr txBox="1"/>
          <p:nvPr/>
        </p:nvSpPr>
        <p:spPr>
          <a:xfrm>
            <a:off x="992945" y="1216949"/>
            <a:ext cx="4184552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4000" lang="en-US">
                <a:latin typeface="Times New Roman" panose="02020603050405020304" pitchFamily="18" charset="0"/>
              </a:rPr>
              <a:t> Status Divide</a:t>
            </a:r>
            <a:endParaRPr dirty="0" sz="40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>
        <p14:warp dir="i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lastClr="000000" val="windowText"/>
      </a:dk1>
      <a:lt1>
        <a:sysClr lastClr="FFFFFF" val="window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Ganga Elangovan</dc:creator>
  <cp:lastModifiedBy>Ganga Elangovan</cp:lastModifiedBy>
  <dcterms:created xsi:type="dcterms:W3CDTF">2020-03-14T04:36:41Z</dcterms:created>
  <dcterms:modified xsi:type="dcterms:W3CDTF">2020-06-19T10:37:44Z</dcterms:modified>
</cp:coreProperties>
</file>