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20"/>
    <p:restoredTop sz="94660"/>
  </p:normalViewPr>
  <p:slideViewPr>
    <p:cSldViewPr>
      <p:cViewPr varScale="1">
        <p:scale>
          <a:sx n="64" d="100"/>
          <a:sy n="64" d="100"/>
        </p:scale>
        <p:origin x="-85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tableStyles" Target="tableStyles.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57" name=""/>
        <p:cNvGrpSpPr/>
        <p:nvPr/>
      </p:nvGrpSpPr>
      <p:grpSpPr>
        <a:xfrm>
          <a:off x="0" y="0"/>
          <a:ext cx="0" cy="0"/>
          <a:chOff x="0" y="0"/>
          <a:chExt cx="0" cy="0"/>
        </a:xfrm>
      </p:grpSpPr>
      <p:sp>
        <p:nvSpPr>
          <p:cNvPr id="1048674"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8675"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D07A06C2-6011-4A23-8B7A-2624D8E4182D}" type="datetimeFigureOut">
              <a:rPr lang="en-US" smtClean="0"/>
              <a:t>4/5/2020</a:t>
            </a:fld>
            <a:endParaRPr lang="en-US"/>
          </a:p>
        </p:txBody>
      </p:sp>
      <p:sp>
        <p:nvSpPr>
          <p:cNvPr id="1048676"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8677"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78"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8679"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7F26D4D4-7D28-4341-AADC-D24973F9C629}"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36" name=""/>
        <p:cNvGrpSpPr/>
        <p:nvPr/>
      </p:nvGrpSpPr>
      <p:grpSpPr>
        <a:xfrm>
          <a:off x="0" y="0"/>
          <a:ext cx="0" cy="0"/>
          <a:chOff x="0" y="0"/>
          <a:chExt cx="0" cy="0"/>
        </a:xfrm>
      </p:grpSpPr>
      <p:sp>
        <p:nvSpPr>
          <p:cNvPr id="1048597" name="Title 7"/>
          <p:cNvSpPr>
            <a:spLocks noGrp="1"/>
          </p:cNvSpPr>
          <p:nvPr>
            <p:ph type="ctrTitle"/>
          </p:nvPr>
        </p:nvSpPr>
        <p:spPr>
          <a:xfrm>
            <a:off x="422030" y="1371600"/>
            <a:ext cx="8229600" cy="1828800"/>
          </a:xfrm>
        </p:spPr>
        <p:txBody>
          <a:bodyPr anchor="b" bIns="0" lIns="45720" rIns="45720" tIns="0" vert="horz">
            <a:normAutofit/>
            <a:scene3d>
              <a:camera prst="orthographicFront"/>
              <a:lightRig dir="t" rig="soft">
                <a:rot lat="0" lon="0" rev="17220000"/>
              </a:lightRig>
            </a:scene3d>
            <a:sp3d prstMaterial="softEdge">
              <a:bevelT w="38100" h="38100"/>
            </a:sp3d>
          </a:bodyPr>
          <a:lstStyle>
            <a:lvl1pPr>
              <a:defRPr baseline="0" b="1" cap="all" sz="48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algn="tl" blurRad="127000" dir="2700000" dist="200000" rotWithShape="0">
                    <a:srgbClr val="000000">
                      <a:alpha val="30000"/>
                    </a:srgbClr>
                  </a:outerShdw>
                </a:effectLst>
              </a:defRPr>
            </a:lvl1pPr>
          </a:lstStyle>
          <a:p>
            <a:r>
              <a:rPr kumimoji="0" lang="en-US" smtClean="0"/>
              <a:t>Click to edit Master title style</a:t>
            </a:r>
            <a:endParaRPr kumimoji="0" lang="en-US"/>
          </a:p>
        </p:txBody>
      </p:sp>
      <p:sp>
        <p:nvSpPr>
          <p:cNvPr id="1048598" name="Date Placeholder 27"/>
          <p:cNvSpPr>
            <a:spLocks noGrp="1"/>
          </p:cNvSpPr>
          <p:nvPr>
            <p:ph type="dt" sz="half" idx="10"/>
          </p:nvPr>
        </p:nvSpPr>
        <p:spPr/>
        <p:txBody>
          <a:bodyPr/>
          <a:p>
            <a:fld id="{C16CE752-FB02-45D6-A562-AB72651B700C}" type="datetimeFigureOut">
              <a:rPr lang="en-US" smtClean="0"/>
              <a:t>4/5/2020</a:t>
            </a:fld>
            <a:endParaRPr lang="en-US"/>
          </a:p>
        </p:txBody>
      </p:sp>
      <p:sp>
        <p:nvSpPr>
          <p:cNvPr id="1048599" name="Footer Placeholder 16"/>
          <p:cNvSpPr>
            <a:spLocks noGrp="1"/>
          </p:cNvSpPr>
          <p:nvPr>
            <p:ph type="ftr" sz="quarter" idx="11"/>
          </p:nvPr>
        </p:nvSpPr>
        <p:spPr/>
        <p:txBody>
          <a:bodyPr/>
          <a:p>
            <a:endParaRPr lang="en-US"/>
          </a:p>
        </p:txBody>
      </p:sp>
      <p:sp>
        <p:nvSpPr>
          <p:cNvPr id="1048600" name="Slide Number Placeholder 28"/>
          <p:cNvSpPr>
            <a:spLocks noGrp="1"/>
          </p:cNvSpPr>
          <p:nvPr>
            <p:ph type="sldNum" sz="quarter" idx="12"/>
          </p:nvPr>
        </p:nvSpPr>
        <p:spPr/>
        <p:txBody>
          <a:bodyPr/>
          <a:p>
            <a:fld id="{65513B7A-444C-407E-9D99-9CA6C8B12EA1}" type="slidenum">
              <a:rPr lang="en-US" smtClean="0"/>
              <a:t>‹#›</a:t>
            </a:fld>
            <a:endParaRPr lang="en-US"/>
          </a:p>
        </p:txBody>
      </p:sp>
      <p:sp>
        <p:nvSpPr>
          <p:cNvPr id="1048601" name="Subtitle 8"/>
          <p:cNvSpPr>
            <a:spLocks noGrp="1"/>
          </p:cNvSpPr>
          <p:nvPr>
            <p:ph type="subTitle" idx="1"/>
          </p:nvPr>
        </p:nvSpPr>
        <p:spPr>
          <a:xfrm>
            <a:off x="1371600" y="3331698"/>
            <a:ext cx="6400800" cy="1752600"/>
          </a:xfrm>
        </p:spPr>
        <p:txBody>
          <a:bodyPr/>
          <a:lstStyle>
            <a:lvl1pPr algn="ctr" indent="0" marL="0">
              <a:buNone/>
              <a:defRPr>
                <a:solidFill>
                  <a:schemeClr val="tx1"/>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55" name=""/>
        <p:cNvGrpSpPr/>
        <p:nvPr/>
      </p:nvGrpSpPr>
      <p:grpSpPr>
        <a:xfrm>
          <a:off x="0" y="0"/>
          <a:ext cx="0" cy="0"/>
          <a:chOff x="0" y="0"/>
          <a:chExt cx="0" cy="0"/>
        </a:xfrm>
      </p:grpSpPr>
      <p:sp>
        <p:nvSpPr>
          <p:cNvPr id="1048663" name="Title 1"/>
          <p:cNvSpPr>
            <a:spLocks noGrp="1"/>
          </p:cNvSpPr>
          <p:nvPr>
            <p:ph type="title"/>
          </p:nvPr>
        </p:nvSpPr>
        <p:spPr/>
        <p:txBody>
          <a:bodyPr/>
          <a:p>
            <a:r>
              <a:rPr kumimoji="0" lang="en-US" smtClean="0"/>
              <a:t>Click to edit Master title style</a:t>
            </a:r>
            <a:endParaRPr kumimoji="0" lang="en-US"/>
          </a:p>
        </p:txBody>
      </p:sp>
      <p:sp>
        <p:nvSpPr>
          <p:cNvPr id="1048664"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5" name="Date Placeholder 3"/>
          <p:cNvSpPr>
            <a:spLocks noGrp="1"/>
          </p:cNvSpPr>
          <p:nvPr>
            <p:ph type="dt" sz="half" idx="10"/>
          </p:nvPr>
        </p:nvSpPr>
        <p:spPr/>
        <p:txBody>
          <a:bodyPr/>
          <a:p>
            <a:fld id="{C16CE752-FB02-45D6-A562-AB72651B700C}" type="datetimeFigureOut">
              <a:rPr lang="en-US" smtClean="0"/>
              <a:t>4/5/2020</a:t>
            </a:fld>
            <a:endParaRPr lang="en-US"/>
          </a:p>
        </p:txBody>
      </p:sp>
      <p:sp>
        <p:nvSpPr>
          <p:cNvPr id="1048666" name="Footer Placeholder 4"/>
          <p:cNvSpPr>
            <a:spLocks noGrp="1"/>
          </p:cNvSpPr>
          <p:nvPr>
            <p:ph type="ftr" sz="quarter" idx="11"/>
          </p:nvPr>
        </p:nvSpPr>
        <p:spPr/>
        <p:txBody>
          <a:bodyPr/>
          <a:p>
            <a:endParaRPr lang="en-US"/>
          </a:p>
        </p:txBody>
      </p:sp>
      <p:sp>
        <p:nvSpPr>
          <p:cNvPr id="1048667" name="Slide Number Placeholder 5"/>
          <p:cNvSpPr>
            <a:spLocks noGrp="1"/>
          </p:cNvSpPr>
          <p:nvPr>
            <p:ph type="sldNum" sz="quarter" idx="12"/>
          </p:nvPr>
        </p:nvSpPr>
        <p:spPr/>
        <p:txBody>
          <a:bodyPr/>
          <a:p>
            <a:fld id="{65513B7A-444C-407E-9D99-9CA6C8B12EA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53" name=""/>
        <p:cNvGrpSpPr/>
        <p:nvPr/>
      </p:nvGrpSpPr>
      <p:grpSpPr>
        <a:xfrm>
          <a:off x="0" y="0"/>
          <a:ext cx="0" cy="0"/>
          <a:chOff x="0" y="0"/>
          <a:chExt cx="0" cy="0"/>
        </a:xfrm>
      </p:grpSpPr>
      <p:sp>
        <p:nvSpPr>
          <p:cNvPr id="1048655" name="Vertical Title 1"/>
          <p:cNvSpPr>
            <a:spLocks noGrp="1"/>
          </p:cNvSpPr>
          <p:nvPr>
            <p:ph type="title" orient="vert"/>
          </p:nvPr>
        </p:nvSpPr>
        <p:spPr>
          <a:xfrm>
            <a:off x="6629400" y="274638"/>
            <a:ext cx="2057400" cy="5851525"/>
          </a:xfrm>
        </p:spPr>
        <p:txBody>
          <a:bodyPr vert="eaVert"/>
          <a:p>
            <a:r>
              <a:rPr kumimoji="0" lang="en-US" smtClean="0"/>
              <a:t>Click to edit Master title style</a:t>
            </a:r>
            <a:endParaRPr kumimoji="0" lang="en-US"/>
          </a:p>
        </p:txBody>
      </p:sp>
      <p:sp>
        <p:nvSpPr>
          <p:cNvPr id="1048656" name="Vertical Text Placeholder 2"/>
          <p:cNvSpPr>
            <a:spLocks noGrp="1"/>
          </p:cNvSpPr>
          <p:nvPr>
            <p:ph type="body" orient="vert" idx="1"/>
          </p:nvPr>
        </p:nvSpPr>
        <p:spPr>
          <a:xfrm>
            <a:off x="457200" y="274638"/>
            <a:ext cx="6019800" cy="5851525"/>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7" name="Date Placeholder 3"/>
          <p:cNvSpPr>
            <a:spLocks noGrp="1"/>
          </p:cNvSpPr>
          <p:nvPr>
            <p:ph type="dt" sz="half" idx="10"/>
          </p:nvPr>
        </p:nvSpPr>
        <p:spPr/>
        <p:txBody>
          <a:bodyPr/>
          <a:p>
            <a:fld id="{C16CE752-FB02-45D6-A562-AB72651B700C}" type="datetimeFigureOut">
              <a:rPr lang="en-US" smtClean="0"/>
              <a:t>4/5/2020</a:t>
            </a:fld>
            <a:endParaRPr lang="en-US"/>
          </a:p>
        </p:txBody>
      </p:sp>
      <p:sp>
        <p:nvSpPr>
          <p:cNvPr id="1048658" name="Footer Placeholder 4"/>
          <p:cNvSpPr>
            <a:spLocks noGrp="1"/>
          </p:cNvSpPr>
          <p:nvPr>
            <p:ph type="ftr" sz="quarter" idx="11"/>
          </p:nvPr>
        </p:nvSpPr>
        <p:spPr/>
        <p:txBody>
          <a:bodyPr/>
          <a:p>
            <a:endParaRPr lang="en-US"/>
          </a:p>
        </p:txBody>
      </p:sp>
      <p:sp>
        <p:nvSpPr>
          <p:cNvPr id="1048659" name="Slide Number Placeholder 5"/>
          <p:cNvSpPr>
            <a:spLocks noGrp="1"/>
          </p:cNvSpPr>
          <p:nvPr>
            <p:ph type="sldNum" sz="quarter" idx="12"/>
          </p:nvPr>
        </p:nvSpPr>
        <p:spPr/>
        <p:txBody>
          <a:bodyPr/>
          <a:p>
            <a:fld id="{65513B7A-444C-407E-9D99-9CA6C8B12EA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8" name=""/>
        <p:cNvGrpSpPr/>
        <p:nvPr/>
      </p:nvGrpSpPr>
      <p:grpSpPr>
        <a:xfrm>
          <a:off x="0" y="0"/>
          <a:ext cx="0" cy="0"/>
          <a:chOff x="0" y="0"/>
          <a:chExt cx="0" cy="0"/>
        </a:xfrm>
      </p:grpSpPr>
      <p:sp>
        <p:nvSpPr>
          <p:cNvPr id="1048604" name="Title 1"/>
          <p:cNvSpPr>
            <a:spLocks noGrp="1"/>
          </p:cNvSpPr>
          <p:nvPr>
            <p:ph type="title"/>
          </p:nvPr>
        </p:nvSpPr>
        <p:spPr/>
        <p:txBody>
          <a:bodyPr/>
          <a:p>
            <a:r>
              <a:rPr kumimoji="0" lang="en-US" smtClean="0"/>
              <a:t>Click to edit Master title style</a:t>
            </a:r>
            <a:endParaRPr kumimoji="0" lang="en-US"/>
          </a:p>
        </p:txBody>
      </p:sp>
      <p:sp>
        <p:nvSpPr>
          <p:cNvPr id="1048605"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06" name="Date Placeholder 3"/>
          <p:cNvSpPr>
            <a:spLocks noGrp="1"/>
          </p:cNvSpPr>
          <p:nvPr>
            <p:ph type="dt" sz="half" idx="10"/>
          </p:nvPr>
        </p:nvSpPr>
        <p:spPr/>
        <p:txBody>
          <a:bodyPr/>
          <a:p>
            <a:fld id="{C16CE752-FB02-45D6-A562-AB72651B700C}" type="datetimeFigureOut">
              <a:rPr lang="en-US" smtClean="0"/>
              <a:t>4/5/2020</a:t>
            </a:fld>
            <a:endParaRPr lang="en-US"/>
          </a:p>
        </p:txBody>
      </p:sp>
      <p:sp>
        <p:nvSpPr>
          <p:cNvPr id="1048607" name="Footer Placeholder 4"/>
          <p:cNvSpPr>
            <a:spLocks noGrp="1"/>
          </p:cNvSpPr>
          <p:nvPr>
            <p:ph type="ftr" sz="quarter" idx="11"/>
          </p:nvPr>
        </p:nvSpPr>
        <p:spPr/>
        <p:txBody>
          <a:bodyPr/>
          <a:p>
            <a:endParaRPr lang="en-US"/>
          </a:p>
        </p:txBody>
      </p:sp>
      <p:sp>
        <p:nvSpPr>
          <p:cNvPr id="1048608" name="Slide Number Placeholder 5"/>
          <p:cNvSpPr>
            <a:spLocks noGrp="1"/>
          </p:cNvSpPr>
          <p:nvPr>
            <p:ph type="sldNum" sz="quarter" idx="12"/>
          </p:nvPr>
        </p:nvSpPr>
        <p:spPr/>
        <p:txBody>
          <a:bodyPr/>
          <a:p>
            <a:fld id="{65513B7A-444C-407E-9D99-9CA6C8B12EA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3">
        <a:schemeClr val="bg2"/>
      </p:bgRef>
    </p:bg>
    <p:spTree>
      <p:nvGrpSpPr>
        <p:cNvPr id="32" name=""/>
        <p:cNvGrpSpPr/>
        <p:nvPr/>
      </p:nvGrpSpPr>
      <p:grpSpPr>
        <a:xfrm>
          <a:off x="0" y="0"/>
          <a:ext cx="0" cy="0"/>
          <a:chOff x="0" y="0"/>
          <a:chExt cx="0" cy="0"/>
        </a:xfrm>
      </p:grpSpPr>
      <p:sp>
        <p:nvSpPr>
          <p:cNvPr id="1048586" name="Title 1"/>
          <p:cNvSpPr>
            <a:spLocks noGrp="1"/>
          </p:cNvSpPr>
          <p:nvPr>
            <p:ph type="title"/>
          </p:nvPr>
        </p:nvSpPr>
        <p:spPr>
          <a:xfrm>
            <a:off x="1600200" y="609600"/>
            <a:ext cx="7086600" cy="1828800"/>
          </a:xfrm>
        </p:spPr>
        <p:txBody>
          <a:bodyPr anchor="b" bIns="0" vert="horz">
            <a:noAutofit/>
            <a:scene3d>
              <a:camera prst="orthographicFront"/>
              <a:lightRig dir="t" rig="soft">
                <a:rot lat="0" lon="0" rev="17220000"/>
              </a:lightRig>
            </a:scene3d>
            <a:sp3d prstMaterial="softEdge">
              <a:bevelT w="38100" h="38100"/>
              <a:contourClr>
                <a:schemeClr val="tx2">
                  <a:shade val="50000"/>
                </a:schemeClr>
              </a:contourClr>
            </a:sp3d>
          </a:bodyPr>
          <a:lstStyle>
            <a:lvl1pPr algn="l" rtl="0">
              <a:spcBef>
                <a:spcPct val="0"/>
              </a:spcBef>
              <a:buNone/>
              <a:defRPr baseline="0" b="1" cap="none" sz="4800">
                <a:ln w="6350">
                  <a:noFill/>
                </a:ln>
                <a:solidFill>
                  <a:schemeClr val="accent1">
                    <a:tint val="90000"/>
                    <a:satMod val="120000"/>
                  </a:schemeClr>
                </a:solidFill>
                <a:effectLst>
                  <a:outerShdw algn="tl" blurRad="114300" dir="2700000" dist="101600"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1048587" name="Text Placeholder 2"/>
          <p:cNvSpPr>
            <a:spLocks noGrp="1"/>
          </p:cNvSpPr>
          <p:nvPr>
            <p:ph type="body" idx="1"/>
          </p:nvPr>
        </p:nvSpPr>
        <p:spPr>
          <a:xfrm>
            <a:off x="1600200" y="2507786"/>
            <a:ext cx="7086600" cy="1509712"/>
          </a:xfrm>
        </p:spPr>
        <p:txBody>
          <a:bodyPr anchor="t"/>
          <a:lstStyle>
            <a:lvl1pPr algn="l" indent="0" marL="73152">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588" name="Date Placeholder 3"/>
          <p:cNvSpPr>
            <a:spLocks noGrp="1"/>
          </p:cNvSpPr>
          <p:nvPr>
            <p:ph type="dt" sz="half" idx="10"/>
          </p:nvPr>
        </p:nvSpPr>
        <p:spPr/>
        <p:txBody>
          <a:bodyPr/>
          <a:p>
            <a:fld id="{C16CE752-FB02-45D6-A562-AB72651B700C}" type="datetimeFigureOut">
              <a:rPr lang="en-US" smtClean="0"/>
              <a:t>4/5/2020</a:t>
            </a:fld>
            <a:endParaRPr lang="en-US"/>
          </a:p>
        </p:txBody>
      </p:sp>
      <p:sp>
        <p:nvSpPr>
          <p:cNvPr id="1048589" name="Footer Placeholder 4"/>
          <p:cNvSpPr>
            <a:spLocks noGrp="1"/>
          </p:cNvSpPr>
          <p:nvPr>
            <p:ph type="ftr" sz="quarter" idx="11"/>
          </p:nvPr>
        </p:nvSpPr>
        <p:spPr/>
        <p:txBody>
          <a:bodyPr/>
          <a:p>
            <a:endParaRPr lang="en-US"/>
          </a:p>
        </p:txBody>
      </p:sp>
      <p:sp>
        <p:nvSpPr>
          <p:cNvPr id="1048590" name="Slide Number Placeholder 5"/>
          <p:cNvSpPr>
            <a:spLocks noGrp="1"/>
          </p:cNvSpPr>
          <p:nvPr>
            <p:ph type="sldNum" sz="quarter" idx="12"/>
          </p:nvPr>
        </p:nvSpPr>
        <p:spPr>
          <a:xfrm>
            <a:off x="7924800" y="6416675"/>
            <a:ext cx="762000" cy="365125"/>
          </a:xfrm>
        </p:spPr>
        <p:txBody>
          <a:bodyPr/>
          <a:p>
            <a:fld id="{65513B7A-444C-407E-9D99-9CA6C8B12EA1}" type="slidenum">
              <a:rPr lang="en-US" smtClean="0"/>
              <a:t>‹#›</a:t>
            </a:fld>
            <a:endParaRPr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51" name=""/>
        <p:cNvGrpSpPr/>
        <p:nvPr/>
      </p:nvGrpSpPr>
      <p:grpSpPr>
        <a:xfrm>
          <a:off x="0" y="0"/>
          <a:ext cx="0" cy="0"/>
          <a:chOff x="0" y="0"/>
          <a:chExt cx="0" cy="0"/>
        </a:xfrm>
      </p:grpSpPr>
      <p:sp>
        <p:nvSpPr>
          <p:cNvPr id="1048641" name="Title 1"/>
          <p:cNvSpPr>
            <a:spLocks noGrp="1"/>
          </p:cNvSpPr>
          <p:nvPr>
            <p:ph type="title"/>
          </p:nvPr>
        </p:nvSpPr>
        <p:spPr/>
        <p:txBody>
          <a:bodyPr/>
          <a:p>
            <a:r>
              <a:rPr kumimoji="0" lang="en-US" smtClean="0"/>
              <a:t>Click to edit Master title style</a:t>
            </a:r>
            <a:endParaRPr kumimoji="0" lang="en-US"/>
          </a:p>
        </p:txBody>
      </p:sp>
      <p:sp>
        <p:nvSpPr>
          <p:cNvPr id="1048642"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43"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44" name="Date Placeholder 4"/>
          <p:cNvSpPr>
            <a:spLocks noGrp="1"/>
          </p:cNvSpPr>
          <p:nvPr>
            <p:ph type="dt" sz="half" idx="10"/>
          </p:nvPr>
        </p:nvSpPr>
        <p:spPr/>
        <p:txBody>
          <a:bodyPr/>
          <a:p>
            <a:fld id="{C16CE752-FB02-45D6-A562-AB72651B700C}" type="datetimeFigureOut">
              <a:rPr lang="en-US" smtClean="0"/>
              <a:t>4/5/2020</a:t>
            </a:fld>
            <a:endParaRPr lang="en-US"/>
          </a:p>
        </p:txBody>
      </p:sp>
      <p:sp>
        <p:nvSpPr>
          <p:cNvPr id="1048645" name="Footer Placeholder 5"/>
          <p:cNvSpPr>
            <a:spLocks noGrp="1"/>
          </p:cNvSpPr>
          <p:nvPr>
            <p:ph type="ftr" sz="quarter" idx="11"/>
          </p:nvPr>
        </p:nvSpPr>
        <p:spPr/>
        <p:txBody>
          <a:bodyPr/>
          <a:p>
            <a:endParaRPr lang="en-US"/>
          </a:p>
        </p:txBody>
      </p:sp>
      <p:sp>
        <p:nvSpPr>
          <p:cNvPr id="1048646" name="Slide Number Placeholder 6"/>
          <p:cNvSpPr>
            <a:spLocks noGrp="1"/>
          </p:cNvSpPr>
          <p:nvPr>
            <p:ph type="sldNum" sz="quarter" idx="12"/>
          </p:nvPr>
        </p:nvSpPr>
        <p:spPr/>
        <p:txBody>
          <a:bodyPr/>
          <a:p>
            <a:fld id="{65513B7A-444C-407E-9D99-9CA6C8B12EA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52" name=""/>
        <p:cNvGrpSpPr/>
        <p:nvPr/>
      </p:nvGrpSpPr>
      <p:grpSpPr>
        <a:xfrm>
          <a:off x="0" y="0"/>
          <a:ext cx="0" cy="0"/>
          <a:chOff x="0" y="0"/>
          <a:chExt cx="0" cy="0"/>
        </a:xfrm>
      </p:grpSpPr>
      <p:sp>
        <p:nvSpPr>
          <p:cNvPr id="1048647" name="Title 1"/>
          <p:cNvSpPr>
            <a:spLocks noGrp="1"/>
          </p:cNvSpPr>
          <p:nvPr>
            <p:ph type="title"/>
          </p:nvPr>
        </p:nvSpPr>
        <p:spPr>
          <a:xfrm>
            <a:off x="457200" y="273050"/>
            <a:ext cx="8229600" cy="1143000"/>
          </a:xfrm>
        </p:spPr>
        <p:txBody>
          <a:bodyPr anchor="ctr"/>
          <a:p>
            <a:r>
              <a:rPr kumimoji="0" lang="en-US" smtClean="0"/>
              <a:t>Click to edit Master title style</a:t>
            </a:r>
            <a:endParaRPr kumimoji="0" lang="en-US"/>
          </a:p>
        </p:txBody>
      </p:sp>
      <p:sp>
        <p:nvSpPr>
          <p:cNvPr id="1048648" name="Text Placeholder 2"/>
          <p:cNvSpPr>
            <a:spLocks noGrp="1"/>
          </p:cNvSpPr>
          <p:nvPr>
            <p:ph type="body" idx="1"/>
          </p:nvPr>
        </p:nvSpPr>
        <p:spPr>
          <a:xfrm>
            <a:off x="457200" y="1535112"/>
            <a:ext cx="4040188" cy="750887"/>
          </a:xfrm>
        </p:spPr>
        <p:txBody>
          <a:bodyPr anchor="ctr"/>
          <a:lstStyle>
            <a:lvl1pPr indent="0" marL="0">
              <a:buNone/>
              <a:defRPr baseline="0" b="0" cap="all" sz="2400">
                <a:solidFill>
                  <a:schemeClr val="tx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49" name="Text Placeholder 3"/>
          <p:cNvSpPr>
            <a:spLocks noGrp="1"/>
          </p:cNvSpPr>
          <p:nvPr>
            <p:ph type="body" sz="half" idx="3"/>
          </p:nvPr>
        </p:nvSpPr>
        <p:spPr>
          <a:xfrm>
            <a:off x="4645025" y="1535112"/>
            <a:ext cx="4041775" cy="750887"/>
          </a:xfrm>
        </p:spPr>
        <p:txBody>
          <a:bodyPr anchor="ctr"/>
          <a:lstStyle>
            <a:lvl1pPr indent="0" marL="0">
              <a:buNone/>
              <a:defRPr baseline="0" b="0" cap="all" sz="2400">
                <a:solidFill>
                  <a:schemeClr val="tx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50"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1"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2" name="Date Placeholder 6"/>
          <p:cNvSpPr>
            <a:spLocks noGrp="1"/>
          </p:cNvSpPr>
          <p:nvPr>
            <p:ph type="dt" sz="half" idx="10"/>
          </p:nvPr>
        </p:nvSpPr>
        <p:spPr/>
        <p:txBody>
          <a:bodyPr/>
          <a:p>
            <a:fld id="{C16CE752-FB02-45D6-A562-AB72651B700C}" type="datetimeFigureOut">
              <a:rPr lang="en-US" smtClean="0"/>
              <a:t>4/5/2020</a:t>
            </a:fld>
            <a:endParaRPr lang="en-US"/>
          </a:p>
        </p:txBody>
      </p:sp>
      <p:sp>
        <p:nvSpPr>
          <p:cNvPr id="1048653" name="Footer Placeholder 7"/>
          <p:cNvSpPr>
            <a:spLocks noGrp="1"/>
          </p:cNvSpPr>
          <p:nvPr>
            <p:ph type="ftr" sz="quarter" idx="11"/>
          </p:nvPr>
        </p:nvSpPr>
        <p:spPr/>
        <p:txBody>
          <a:bodyPr/>
          <a:p>
            <a:endParaRPr lang="en-US"/>
          </a:p>
        </p:txBody>
      </p:sp>
      <p:sp>
        <p:nvSpPr>
          <p:cNvPr id="1048654" name="Slide Number Placeholder 8"/>
          <p:cNvSpPr>
            <a:spLocks noGrp="1"/>
          </p:cNvSpPr>
          <p:nvPr>
            <p:ph type="sldNum" sz="quarter" idx="12"/>
          </p:nvPr>
        </p:nvSpPr>
        <p:spPr/>
        <p:txBody>
          <a:bodyPr/>
          <a:p>
            <a:fld id="{65513B7A-444C-407E-9D99-9CA6C8B12EA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0" name=""/>
        <p:cNvGrpSpPr/>
        <p:nvPr/>
      </p:nvGrpSpPr>
      <p:grpSpPr>
        <a:xfrm>
          <a:off x="0" y="0"/>
          <a:ext cx="0" cy="0"/>
          <a:chOff x="0" y="0"/>
          <a:chExt cx="0" cy="0"/>
        </a:xfrm>
      </p:grpSpPr>
      <p:sp>
        <p:nvSpPr>
          <p:cNvPr id="1048581" name="Title 1"/>
          <p:cNvSpPr>
            <a:spLocks noGrp="1"/>
          </p:cNvSpPr>
          <p:nvPr>
            <p:ph type="title"/>
          </p:nvPr>
        </p:nvSpPr>
        <p:spPr/>
        <p:txBody>
          <a:bodyPr/>
          <a:p>
            <a:r>
              <a:rPr kumimoji="0" lang="en-US" smtClean="0"/>
              <a:t>Click to edit Master title style</a:t>
            </a:r>
            <a:endParaRPr kumimoji="0" lang="en-US"/>
          </a:p>
        </p:txBody>
      </p:sp>
      <p:sp>
        <p:nvSpPr>
          <p:cNvPr id="1048582" name="Date Placeholder 2"/>
          <p:cNvSpPr>
            <a:spLocks noGrp="1"/>
          </p:cNvSpPr>
          <p:nvPr>
            <p:ph type="dt" sz="half" idx="10"/>
          </p:nvPr>
        </p:nvSpPr>
        <p:spPr/>
        <p:txBody>
          <a:bodyPr/>
          <a:p>
            <a:fld id="{C16CE752-FB02-45D6-A562-AB72651B700C}" type="datetimeFigureOut">
              <a:rPr lang="en-US" smtClean="0"/>
              <a:t>4/5/2020</a:t>
            </a:fld>
            <a:endParaRPr lang="en-US"/>
          </a:p>
        </p:txBody>
      </p:sp>
      <p:sp>
        <p:nvSpPr>
          <p:cNvPr id="1048583" name="Footer Placeholder 3"/>
          <p:cNvSpPr>
            <a:spLocks noGrp="1"/>
          </p:cNvSpPr>
          <p:nvPr>
            <p:ph type="ftr" sz="quarter" idx="11"/>
          </p:nvPr>
        </p:nvSpPr>
        <p:spPr/>
        <p:txBody>
          <a:bodyPr/>
          <a:p>
            <a:endParaRPr lang="en-US"/>
          </a:p>
        </p:txBody>
      </p:sp>
      <p:sp>
        <p:nvSpPr>
          <p:cNvPr id="1048584" name="Slide Number Placeholder 4"/>
          <p:cNvSpPr>
            <a:spLocks noGrp="1"/>
          </p:cNvSpPr>
          <p:nvPr>
            <p:ph type="sldNum" sz="quarter" idx="12"/>
          </p:nvPr>
        </p:nvSpPr>
        <p:spPr/>
        <p:txBody>
          <a:bodyPr/>
          <a:p>
            <a:fld id="{65513B7A-444C-407E-9D99-9CA6C8B12EA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54" name=""/>
        <p:cNvGrpSpPr/>
        <p:nvPr/>
      </p:nvGrpSpPr>
      <p:grpSpPr>
        <a:xfrm>
          <a:off x="0" y="0"/>
          <a:ext cx="0" cy="0"/>
          <a:chOff x="0" y="0"/>
          <a:chExt cx="0" cy="0"/>
        </a:xfrm>
      </p:grpSpPr>
      <p:sp>
        <p:nvSpPr>
          <p:cNvPr id="1048660" name="Date Placeholder 1"/>
          <p:cNvSpPr>
            <a:spLocks noGrp="1"/>
          </p:cNvSpPr>
          <p:nvPr>
            <p:ph type="dt" sz="half" idx="10"/>
          </p:nvPr>
        </p:nvSpPr>
        <p:spPr/>
        <p:txBody>
          <a:bodyPr/>
          <a:p>
            <a:fld id="{C16CE752-FB02-45D6-A562-AB72651B700C}" type="datetimeFigureOut">
              <a:rPr lang="en-US" smtClean="0"/>
              <a:t>4/5/2020</a:t>
            </a:fld>
            <a:endParaRPr lang="en-US"/>
          </a:p>
        </p:txBody>
      </p:sp>
      <p:sp>
        <p:nvSpPr>
          <p:cNvPr id="1048661" name="Footer Placeholder 2"/>
          <p:cNvSpPr>
            <a:spLocks noGrp="1"/>
          </p:cNvSpPr>
          <p:nvPr>
            <p:ph type="ftr" sz="quarter" idx="11"/>
          </p:nvPr>
        </p:nvSpPr>
        <p:spPr/>
        <p:txBody>
          <a:bodyPr/>
          <a:p>
            <a:endParaRPr lang="en-US"/>
          </a:p>
        </p:txBody>
      </p:sp>
      <p:sp>
        <p:nvSpPr>
          <p:cNvPr id="1048662" name="Slide Number Placeholder 3"/>
          <p:cNvSpPr>
            <a:spLocks noGrp="1"/>
          </p:cNvSpPr>
          <p:nvPr>
            <p:ph type="sldNum" sz="quarter" idx="12"/>
          </p:nvPr>
        </p:nvSpPr>
        <p:spPr/>
        <p:txBody>
          <a:bodyPr/>
          <a:p>
            <a:fld id="{65513B7A-444C-407E-9D99-9CA6C8B12EA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56" name=""/>
        <p:cNvGrpSpPr/>
        <p:nvPr/>
      </p:nvGrpSpPr>
      <p:grpSpPr>
        <a:xfrm>
          <a:off x="0" y="0"/>
          <a:ext cx="0" cy="0"/>
          <a:chOff x="0" y="0"/>
          <a:chExt cx="0" cy="0"/>
        </a:xfrm>
      </p:grpSpPr>
      <p:sp>
        <p:nvSpPr>
          <p:cNvPr id="1048668" name="Title 1"/>
          <p:cNvSpPr>
            <a:spLocks noGrp="1"/>
          </p:cNvSpPr>
          <p:nvPr>
            <p:ph type="title"/>
          </p:nvPr>
        </p:nvSpPr>
        <p:spPr>
          <a:xfrm>
            <a:off x="457200" y="273050"/>
            <a:ext cx="3008313" cy="1162050"/>
          </a:xfrm>
        </p:spPr>
        <p:txBody>
          <a:bodyPr anchor="b" vert="horz">
            <a:normAutofit/>
            <a:sp3d prstMaterial="softEdge"/>
          </a:bodyPr>
          <a:lstStyle>
            <a:lvl1pPr algn="l">
              <a:buNone/>
              <a:defRPr b="0" sz="220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1048669" name="Text Placeholder 2"/>
          <p:cNvSpPr>
            <a:spLocks noGrp="1"/>
          </p:cNvSpPr>
          <p:nvPr>
            <p:ph type="body" idx="2"/>
          </p:nvPr>
        </p:nvSpPr>
        <p:spPr>
          <a:xfrm>
            <a:off x="457200" y="1524000"/>
            <a:ext cx="3008313" cy="4602163"/>
          </a:xfrm>
        </p:spPr>
        <p:txBody>
          <a:bodyPr/>
          <a:lstStyle>
            <a:lvl1pPr indent="0" marL="0">
              <a:buNone/>
              <a:defRPr sz="14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670"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71" name="Date Placeholder 4"/>
          <p:cNvSpPr>
            <a:spLocks noGrp="1"/>
          </p:cNvSpPr>
          <p:nvPr>
            <p:ph type="dt" sz="half" idx="10"/>
          </p:nvPr>
        </p:nvSpPr>
        <p:spPr/>
        <p:txBody>
          <a:bodyPr/>
          <a:p>
            <a:fld id="{C16CE752-FB02-45D6-A562-AB72651B700C}" type="datetimeFigureOut">
              <a:rPr lang="en-US" smtClean="0"/>
              <a:t>4/5/2020</a:t>
            </a:fld>
            <a:endParaRPr lang="en-US"/>
          </a:p>
        </p:txBody>
      </p:sp>
      <p:sp>
        <p:nvSpPr>
          <p:cNvPr id="1048672" name="Footer Placeholder 5"/>
          <p:cNvSpPr>
            <a:spLocks noGrp="1"/>
          </p:cNvSpPr>
          <p:nvPr>
            <p:ph type="ftr" sz="quarter" idx="11"/>
          </p:nvPr>
        </p:nvSpPr>
        <p:spPr/>
        <p:txBody>
          <a:bodyPr/>
          <a:p>
            <a:endParaRPr lang="en-US"/>
          </a:p>
        </p:txBody>
      </p:sp>
      <p:sp>
        <p:nvSpPr>
          <p:cNvPr id="1048673" name="Slide Number Placeholder 6"/>
          <p:cNvSpPr>
            <a:spLocks noGrp="1"/>
          </p:cNvSpPr>
          <p:nvPr>
            <p:ph type="sldNum" sz="quarter" idx="12"/>
          </p:nvPr>
        </p:nvSpPr>
        <p:spPr/>
        <p:txBody>
          <a:bodyPr/>
          <a:p>
            <a:fld id="{65513B7A-444C-407E-9D99-9CA6C8B12EA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40" name=""/>
        <p:cNvGrpSpPr/>
        <p:nvPr/>
      </p:nvGrpSpPr>
      <p:grpSpPr>
        <a:xfrm>
          <a:off x="0" y="0"/>
          <a:ext cx="0" cy="0"/>
          <a:chOff x="0" y="0"/>
          <a:chExt cx="0" cy="0"/>
        </a:xfrm>
      </p:grpSpPr>
      <p:sp>
        <p:nvSpPr>
          <p:cNvPr id="1048614" name="Title 1"/>
          <p:cNvSpPr>
            <a:spLocks noGrp="1"/>
          </p:cNvSpPr>
          <p:nvPr>
            <p:ph type="title"/>
          </p:nvPr>
        </p:nvSpPr>
        <p:spPr>
          <a:xfrm>
            <a:off x="1828800" y="609600"/>
            <a:ext cx="5486400" cy="522288"/>
          </a:xfrm>
        </p:spPr>
        <p:txBody>
          <a:bodyPr anchor="b" bIns="0" lIns="45720" rIns="45720">
            <a:sp3d prstMaterial="softEdge"/>
          </a:bodyPr>
          <a:lstStyle>
            <a:lvl1pPr algn="ctr">
              <a:buNone/>
              <a:defRPr b="1" sz="2000"/>
            </a:lvl1pPr>
          </a:lstStyle>
          <a:p>
            <a:r>
              <a:rPr kumimoji="0" lang="en-US" smtClean="0"/>
              <a:t>Click to edit Master title style</a:t>
            </a:r>
            <a:endParaRPr kumimoji="0" lang="en-US"/>
          </a:p>
        </p:txBody>
      </p:sp>
      <p:sp>
        <p:nvSpPr>
          <p:cNvPr id="1048615"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r="2700000" dist="228600" sy="90000">
              <a:srgbClr val="000000">
                <a:alpha val="25000"/>
              </a:srgbClr>
            </a:outerShdw>
          </a:effectLst>
          <a:scene3d>
            <a:camera prst="orthographicFront">
              <a:rot lat="0" lon="0" rev="0"/>
            </a:camera>
            <a:lightRig dir="tr" rig="balanced">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algn="l" eaLnBrk="1" hangingPunct="1" latinLnBrk="0" marL="0" rtl="0"/>
            <a:r>
              <a:rPr kumimoji="0" lang="en-US" smtClean="0">
                <a:solidFill>
                  <a:schemeClr val="lt1"/>
                </a:solidFill>
                <a:latin typeface="+mn-lt"/>
                <a:ea typeface="+mn-ea"/>
                <a:cs typeface="+mn-cs"/>
              </a:rPr>
              <a:t>Click icon to add picture</a:t>
            </a:r>
            <a:endParaRPr dirty="0" kumimoji="0" lang="en-US">
              <a:solidFill>
                <a:schemeClr val="lt1"/>
              </a:solidFill>
              <a:latin typeface="+mn-lt"/>
              <a:ea typeface="+mn-ea"/>
              <a:cs typeface="+mn-cs"/>
            </a:endParaRPr>
          </a:p>
        </p:txBody>
      </p:sp>
      <p:sp>
        <p:nvSpPr>
          <p:cNvPr id="1048616" name="Text Placeholder 3"/>
          <p:cNvSpPr>
            <a:spLocks noGrp="1"/>
          </p:cNvSpPr>
          <p:nvPr>
            <p:ph type="body" sz="half" idx="2"/>
          </p:nvPr>
        </p:nvSpPr>
        <p:spPr>
          <a:xfrm>
            <a:off x="1828800" y="1166787"/>
            <a:ext cx="5486400" cy="530352"/>
          </a:xfrm>
        </p:spPr>
        <p:txBody>
          <a:bodyPr anchor="t" lIns="45720" rIns="45720" tIns="45720"/>
          <a:lstStyle>
            <a:lvl1pPr algn="ctr" indent="0" marL="0">
              <a:buNone/>
              <a:defRPr sz="14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617" name="Date Placeholder 4"/>
          <p:cNvSpPr>
            <a:spLocks noGrp="1"/>
          </p:cNvSpPr>
          <p:nvPr>
            <p:ph type="dt" sz="half" idx="10"/>
          </p:nvPr>
        </p:nvSpPr>
        <p:spPr/>
        <p:txBody>
          <a:bodyPr/>
          <a:p>
            <a:fld id="{C16CE752-FB02-45D6-A562-AB72651B700C}" type="datetimeFigureOut">
              <a:rPr lang="en-US" smtClean="0"/>
              <a:t>4/5/2020</a:t>
            </a:fld>
            <a:endParaRPr lang="en-US"/>
          </a:p>
        </p:txBody>
      </p:sp>
      <p:sp>
        <p:nvSpPr>
          <p:cNvPr id="1048618" name="Footer Placeholder 5"/>
          <p:cNvSpPr>
            <a:spLocks noGrp="1"/>
          </p:cNvSpPr>
          <p:nvPr>
            <p:ph type="ftr" sz="quarter" idx="11"/>
          </p:nvPr>
        </p:nvSpPr>
        <p:spPr/>
        <p:txBody>
          <a:bodyPr/>
          <a:p>
            <a:endParaRPr lang="en-US"/>
          </a:p>
        </p:txBody>
      </p:sp>
      <p:sp>
        <p:nvSpPr>
          <p:cNvPr id="1048619" name="Slide Number Placeholder 6"/>
          <p:cNvSpPr>
            <a:spLocks noGrp="1"/>
          </p:cNvSpPr>
          <p:nvPr>
            <p:ph type="sldNum" sz="quarter" idx="12"/>
          </p:nvPr>
        </p:nvSpPr>
        <p:spPr/>
        <p:txBody>
          <a:bodyPr/>
          <a:p>
            <a:fld id="{65513B7A-444C-407E-9D99-9CA6C8B12EA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8" name=""/>
        <p:cNvGrpSpPr/>
        <p:nvPr/>
      </p:nvGrpSpPr>
      <p:grpSpPr>
        <a:xfrm>
          <a:off x="0" y="0"/>
          <a:ext cx="0" cy="0"/>
          <a:chOff x="0" y="0"/>
          <a:chExt cx="0" cy="0"/>
        </a:xfrm>
      </p:grpSpPr>
      <p:sp>
        <p:nvSpPr>
          <p:cNvPr id="1048576" name="Title Placeholder 21"/>
          <p:cNvSpPr>
            <a:spLocks noGrp="1"/>
          </p:cNvSpPr>
          <p:nvPr>
            <p:ph type="title"/>
          </p:nvPr>
        </p:nvSpPr>
        <p:spPr>
          <a:xfrm>
            <a:off x="457200" y="274638"/>
            <a:ext cx="8229600" cy="1143000"/>
          </a:xfrm>
          <a:prstGeom prst="rect"/>
        </p:spPr>
        <p:txBody>
          <a:bodyPr anchor="ctr" vert="horz">
            <a:normAutofit/>
            <a:scene3d>
              <a:camera prst="orthographicFront"/>
              <a:lightRig dir="t" rig="soft">
                <a:rot lat="0" lon="0" rev="16800000"/>
              </a:lightRig>
            </a:scene3d>
            <a:sp3d prstMaterial="softEdge">
              <a:bevelT w="38100" h="38100"/>
            </a:sp3d>
          </a:bodyPr>
          <a:p>
            <a:r>
              <a:rPr kumimoji="0" lang="en-US" smtClean="0"/>
              <a:t>Click to edit Master title style</a:t>
            </a:r>
            <a:endParaRPr kumimoji="0" lang="en-US"/>
          </a:p>
        </p:txBody>
      </p:sp>
      <p:sp>
        <p:nvSpPr>
          <p:cNvPr id="1048577" name="Text Placeholder 12"/>
          <p:cNvSpPr>
            <a:spLocks noGrp="1"/>
          </p:cNvSpPr>
          <p:nvPr>
            <p:ph type="body" idx="1"/>
          </p:nvPr>
        </p:nvSpPr>
        <p:spPr>
          <a:xfrm>
            <a:off x="457200" y="1600200"/>
            <a:ext cx="8229600" cy="4709160"/>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78" name="Date Placeholder 13"/>
          <p:cNvSpPr>
            <a:spLocks noGrp="1"/>
          </p:cNvSpPr>
          <p:nvPr>
            <p:ph type="dt" sz="half" idx="2"/>
          </p:nvPr>
        </p:nvSpPr>
        <p:spPr>
          <a:xfrm>
            <a:off x="457200" y="6416675"/>
            <a:ext cx="2133600" cy="365125"/>
          </a:xfrm>
          <a:prstGeom prst="rect"/>
        </p:spPr>
        <p:txBody>
          <a:bodyPr anchor="b" vert="horz"/>
          <a:lstStyle>
            <a:lvl1pPr algn="l" eaLnBrk="1" hangingPunct="1" latinLnBrk="0">
              <a:defRPr sz="1200" kumimoji="0">
                <a:solidFill>
                  <a:schemeClr val="tx1">
                    <a:shade val="50000"/>
                  </a:schemeClr>
                </a:solidFill>
              </a:defRPr>
            </a:lvl1pPr>
          </a:lstStyle>
          <a:p>
            <a:fld id="{C16CE752-FB02-45D6-A562-AB72651B700C}" type="datetimeFigureOut">
              <a:rPr lang="en-US" smtClean="0"/>
              <a:t>4/5/2020</a:t>
            </a:fld>
            <a:endParaRPr lang="en-US"/>
          </a:p>
        </p:txBody>
      </p:sp>
      <p:sp>
        <p:nvSpPr>
          <p:cNvPr id="1048579" name="Footer Placeholder 2"/>
          <p:cNvSpPr>
            <a:spLocks noGrp="1"/>
          </p:cNvSpPr>
          <p:nvPr>
            <p:ph type="ftr" sz="quarter" idx="3"/>
          </p:nvPr>
        </p:nvSpPr>
        <p:spPr>
          <a:xfrm>
            <a:off x="3124200" y="6416675"/>
            <a:ext cx="2895600" cy="365125"/>
          </a:xfrm>
          <a:prstGeom prst="rect"/>
        </p:spPr>
        <p:txBody>
          <a:bodyPr anchor="b" vert="horz"/>
          <a:lstStyle>
            <a:lvl1pPr algn="ctr" eaLnBrk="1" hangingPunct="1" latinLnBrk="0">
              <a:defRPr sz="1200" kumimoji="0">
                <a:solidFill>
                  <a:schemeClr val="tx1">
                    <a:shade val="50000"/>
                  </a:schemeClr>
                </a:solidFill>
              </a:defRPr>
            </a:lvl1pPr>
          </a:lstStyle>
          <a:p>
            <a:endParaRPr lang="en-US"/>
          </a:p>
        </p:txBody>
      </p:sp>
      <p:sp>
        <p:nvSpPr>
          <p:cNvPr id="1048580" name="Slide Number Placeholder 22"/>
          <p:cNvSpPr>
            <a:spLocks noGrp="1"/>
          </p:cNvSpPr>
          <p:nvPr>
            <p:ph type="sldNum" sz="quarter" idx="4"/>
          </p:nvPr>
        </p:nvSpPr>
        <p:spPr>
          <a:xfrm>
            <a:off x="7924800" y="6416675"/>
            <a:ext cx="762000" cy="365125"/>
          </a:xfrm>
          <a:prstGeom prst="rect"/>
        </p:spPr>
        <p:txBody>
          <a:bodyPr anchor="b" lIns="0" rIns="0" vert="horz"/>
          <a:lstStyle>
            <a:lvl1pPr algn="r" eaLnBrk="1" hangingPunct="1" latinLnBrk="0">
              <a:defRPr sz="1200" kumimoji="0">
                <a:solidFill>
                  <a:schemeClr val="tx1">
                    <a:shade val="50000"/>
                  </a:schemeClr>
                </a:solidFill>
              </a:defRPr>
            </a:lvl1pPr>
          </a:lstStyle>
          <a:p>
            <a:fld id="{65513B7A-444C-407E-9D99-9CA6C8B12EA1}" type="slidenum">
              <a:rPr lang="en-US" smtClean="0"/>
              <a:t>‹#›</a:t>
            </a:fld>
            <a:endParaRPr lang="en-US"/>
          </a:p>
        </p:txBody>
      </p:sp>
    </p:spTree>
  </p:cSld>
  <p:clrMap accent1="accent1" accent2="accent2" accent3="accent3" accent4="accent4" accent5="accent5" accent6="accent6" bg1="dk1" bg2="dk2" tx1="lt1" tx2="lt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eaLnBrk="1" hangingPunct="1" latinLnBrk="0" rtl="0">
        <a:spcBef>
          <a:spcPct val="0"/>
        </a:spcBef>
        <a:buNone/>
        <a:defRPr baseline="0" b="1" cap="none" sz="4100" kern="1200" kumimoji="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algn="tl" blurRad="114300" dir="2700000" dist="101600" rotWithShape="0">
              <a:srgbClr val="000000">
                <a:alpha val="40000"/>
              </a:srgbClr>
            </a:outerShdw>
          </a:effectLst>
          <a:latin typeface="+mj-lt"/>
          <a:ea typeface="+mj-ea"/>
          <a:cs typeface="+mj-cs"/>
        </a:defRPr>
      </a:lvl1pPr>
    </p:titleStyle>
    <p:bodyStyle>
      <a:lvl1pPr algn="l" eaLnBrk="1" hangingPunct="1" indent="-411480" latinLnBrk="0" marL="548640" rtl="0">
        <a:spcBef>
          <a:spcPct val="20000"/>
        </a:spcBef>
        <a:buClr>
          <a:schemeClr val="tx1">
            <a:shade val="95000"/>
          </a:schemeClr>
        </a:buClr>
        <a:buSzPct val="65000"/>
        <a:buFont typeface="Wingdings 2"/>
        <a:buChar char=""/>
        <a:defRPr sz="2800" kern="1200" kumimoji="0">
          <a:solidFill>
            <a:schemeClr val="tx1"/>
          </a:solidFill>
          <a:latin typeface="+mn-lt"/>
          <a:ea typeface="+mn-ea"/>
          <a:cs typeface="+mn-cs"/>
        </a:defRPr>
      </a:lvl1pPr>
      <a:lvl2pPr algn="l" eaLnBrk="1" hangingPunct="1" indent="-283464" latinLnBrk="0" marL="868680" rtl="0">
        <a:spcBef>
          <a:spcPct val="20000"/>
        </a:spcBef>
        <a:buClr>
          <a:schemeClr val="tx1"/>
        </a:buClr>
        <a:buSzPct val="80000"/>
        <a:buFont typeface="Wingdings 2"/>
        <a:buChar char=""/>
        <a:defRPr sz="2400" kern="1200" kumimoji="0">
          <a:solidFill>
            <a:schemeClr val="tx1"/>
          </a:solidFill>
          <a:latin typeface="+mn-lt"/>
          <a:ea typeface="+mn-ea"/>
          <a:cs typeface="+mn-cs"/>
        </a:defRPr>
      </a:lvl2pPr>
      <a:lvl3pPr algn="l" eaLnBrk="1" hangingPunct="1" indent="-228600" latinLnBrk="0" marL="1133856" rtl="0">
        <a:spcBef>
          <a:spcPct val="20000"/>
        </a:spcBef>
        <a:buClr>
          <a:schemeClr val="tx1"/>
        </a:buClr>
        <a:buSzPct val="95000"/>
        <a:buFont typeface="Wingdings"/>
        <a:buChar char=""/>
        <a:defRPr sz="2200" kern="1200" kumimoji="0">
          <a:solidFill>
            <a:schemeClr val="tx1"/>
          </a:solidFill>
          <a:latin typeface="+mn-lt"/>
          <a:ea typeface="+mn-ea"/>
          <a:cs typeface="+mn-cs"/>
        </a:defRPr>
      </a:lvl3pPr>
      <a:lvl4pPr algn="l" eaLnBrk="1" hangingPunct="1" indent="-182880" latinLnBrk="0" marL="1353312" rtl="0">
        <a:spcBef>
          <a:spcPct val="20000"/>
        </a:spcBef>
        <a:buClr>
          <a:schemeClr val="tx1"/>
        </a:buClr>
        <a:buSzPct val="100000"/>
        <a:buFont typeface="Wingdings 3"/>
        <a:buChar char=""/>
        <a:defRPr sz="2000" kern="1200" kumimoji="0">
          <a:solidFill>
            <a:schemeClr val="tx1"/>
          </a:solidFill>
          <a:latin typeface="+mn-lt"/>
          <a:ea typeface="+mn-ea"/>
          <a:cs typeface="+mn-cs"/>
        </a:defRPr>
      </a:lvl4pPr>
      <a:lvl5pPr algn="l" eaLnBrk="1" hangingPunct="1" indent="-182880" latinLnBrk="0" marL="1545336" rtl="0">
        <a:spcBef>
          <a:spcPct val="20000"/>
        </a:spcBef>
        <a:buClr>
          <a:schemeClr val="tx1"/>
        </a:buClr>
        <a:buFont typeface="Wingdings 2"/>
        <a:buChar char=""/>
        <a:defRPr sz="2000" kern="1200" kumimoji="0">
          <a:solidFill>
            <a:schemeClr val="tx1"/>
          </a:solidFill>
          <a:latin typeface="+mn-lt"/>
          <a:ea typeface="+mn-ea"/>
          <a:cs typeface="+mn-cs"/>
        </a:defRPr>
      </a:lvl5pPr>
      <a:lvl6pPr algn="l" eaLnBrk="1" hangingPunct="1" indent="-182880" latinLnBrk="0" marL="1764792" rtl="0">
        <a:spcBef>
          <a:spcPct val="20000"/>
        </a:spcBef>
        <a:buClr>
          <a:schemeClr val="tx1"/>
        </a:buClr>
        <a:buFont typeface="Wingdings 3"/>
        <a:buChar char=""/>
        <a:defRPr sz="1800" kern="1200" kumimoji="0">
          <a:solidFill>
            <a:schemeClr val="tx1"/>
          </a:solidFill>
          <a:latin typeface="+mn-lt"/>
          <a:ea typeface="+mn-ea"/>
          <a:cs typeface="+mn-cs"/>
        </a:defRPr>
      </a:lvl6pPr>
      <a:lvl7pPr algn="l" eaLnBrk="1" hangingPunct="1" indent="-182880" latinLnBrk="0" marL="1965960" rtl="0">
        <a:spcBef>
          <a:spcPct val="20000"/>
        </a:spcBef>
        <a:buClr>
          <a:schemeClr val="tx1"/>
        </a:buClr>
        <a:buFont typeface="Wingdings 2"/>
        <a:buChar char=""/>
        <a:defRPr sz="1600" kern="1200" kumimoji="0">
          <a:solidFill>
            <a:schemeClr val="tx1"/>
          </a:solidFill>
          <a:latin typeface="+mn-lt"/>
          <a:ea typeface="+mn-ea"/>
          <a:cs typeface="+mn-cs"/>
        </a:defRPr>
      </a:lvl7pPr>
      <a:lvl8pPr algn="l" eaLnBrk="1" hangingPunct="1" indent="-182880" latinLnBrk="0" marL="2167128" rtl="0">
        <a:spcBef>
          <a:spcPct val="20000"/>
        </a:spcBef>
        <a:buClr>
          <a:schemeClr val="tx1"/>
        </a:buClr>
        <a:buFont typeface="Wingdings 2"/>
        <a:buChar char=""/>
        <a:defRPr sz="1400" kern="1200" kumimoji="0">
          <a:solidFill>
            <a:schemeClr val="tx1"/>
          </a:solidFill>
          <a:latin typeface="+mn-lt"/>
          <a:ea typeface="+mn-ea"/>
          <a:cs typeface="+mn-cs"/>
        </a:defRPr>
      </a:lvl8pPr>
      <a:lvl9pPr algn="l" eaLnBrk="1" hangingPunct="1" indent="-182880" latinLnBrk="0" marL="2368296" rtl="0">
        <a:spcBef>
          <a:spcPct val="20000"/>
        </a:spcBef>
        <a:buClr>
          <a:schemeClr val="tx1"/>
        </a:buClr>
        <a:buFont typeface="Wingdings 2"/>
        <a:buChar char=""/>
        <a:defRPr baseline="0" sz="14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02" name="Title 1"/>
          <p:cNvSpPr>
            <a:spLocks noGrp="1"/>
          </p:cNvSpPr>
          <p:nvPr>
            <p:ph type="ctrTitle"/>
          </p:nvPr>
        </p:nvSpPr>
        <p:spPr/>
        <p:txBody>
          <a:bodyPr/>
          <a:p>
            <a:r>
              <a:rPr dirty="0" lang="en-US" smtClean="0"/>
              <a:t>She stoops to conquer</a:t>
            </a:r>
            <a:endParaRPr dirty="0" lang="en-US"/>
          </a:p>
        </p:txBody>
      </p:sp>
      <p:sp>
        <p:nvSpPr>
          <p:cNvPr id="1048603" name="Subtitle 2"/>
          <p:cNvSpPr>
            <a:spLocks noGrp="1"/>
          </p:cNvSpPr>
          <p:nvPr>
            <p:ph type="subTitle" idx="1"/>
          </p:nvPr>
        </p:nvSpPr>
        <p:spPr>
          <a:xfrm>
            <a:off x="2743200" y="3331698"/>
            <a:ext cx="6400800" cy="859302"/>
          </a:xfrm>
        </p:spPr>
        <p:txBody>
          <a:bodyPr>
            <a:normAutofit/>
          </a:bodyPr>
          <a:p>
            <a:r>
              <a:rPr b="1" dirty="0" sz="3600" lang="en-US" smtClean="0">
                <a:solidFill>
                  <a:srgbClr val="00B0F0"/>
                </a:solidFill>
              </a:rPr>
              <a:t>Oliver Goldsmith</a:t>
            </a:r>
            <a:endParaRPr b="1" dirty="0" sz="3600" lang="en-US">
              <a:solidFill>
                <a:srgbClr val="00B0F0"/>
              </a:solidFill>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35" name="Title 1"/>
          <p:cNvSpPr>
            <a:spLocks noGrp="1"/>
          </p:cNvSpPr>
          <p:nvPr>
            <p:ph type="title"/>
          </p:nvPr>
        </p:nvSpPr>
        <p:spPr/>
        <p:txBody>
          <a:bodyPr/>
          <a:p>
            <a:r>
              <a:rPr dirty="0" lang="en-US" smtClean="0"/>
              <a:t>Theme of scene </a:t>
            </a:r>
            <a:r>
              <a:rPr altLang="zh-CN" dirty="0" lang="en-US" smtClean="0"/>
              <a:t>I</a:t>
            </a:r>
            <a:endParaRPr dirty="0" lang="en-US"/>
          </a:p>
        </p:txBody>
      </p:sp>
      <p:sp>
        <p:nvSpPr>
          <p:cNvPr id="1048636" name="Content Placeholder 3"/>
          <p:cNvSpPr>
            <a:spLocks noGrp="1"/>
          </p:cNvSpPr>
          <p:nvPr>
            <p:ph idx="1"/>
          </p:nvPr>
        </p:nvSpPr>
        <p:spPr>
          <a:xfrm>
            <a:off x="457200" y="2057400"/>
            <a:ext cx="8229600" cy="4222049"/>
          </a:xfrm>
        </p:spPr>
        <p:txBody>
          <a:bodyPr>
            <a:noAutofit/>
          </a:bodyPr>
          <a:p>
            <a:pPr>
              <a:buNone/>
            </a:pPr>
            <a:r>
              <a:rPr dirty="0" sz="4700" lang="en-US" smtClean="0"/>
              <a:t>Miss . </a:t>
            </a:r>
            <a:r>
              <a:rPr b="1" dirty="0" sz="4700" lang="en-US" err="1" smtClean="0">
                <a:solidFill>
                  <a:srgbClr val="0000FF"/>
                </a:solidFill>
              </a:rPr>
              <a:t>Hardcastle</a:t>
            </a:r>
            <a:r>
              <a:rPr dirty="0" sz="4700" lang="en-US" smtClean="0"/>
              <a:t> is dissatisfied with the country life so she wanted to marry Marlow also she wanted Miss. Neville to marry his son </a:t>
            </a:r>
            <a:r>
              <a:rPr altLang="zh-CN" dirty="0" sz="4700" lang="en-US" smtClean="0"/>
              <a:t>T</a:t>
            </a:r>
            <a:r>
              <a:rPr dirty="0" sz="4700" lang="en-US" smtClean="0"/>
              <a:t>ony </a:t>
            </a:r>
            <a:r>
              <a:rPr altLang="zh-CN" dirty="0" sz="4700" lang="en-US" err="1" smtClean="0"/>
              <a:t>L</a:t>
            </a:r>
            <a:r>
              <a:rPr dirty="0" sz="4700" lang="en-US" err="1" smtClean="0"/>
              <a:t>umpkin</a:t>
            </a:r>
            <a:endParaRPr dirty="0" sz="4700" lang="en-US"/>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37" name="Title 1"/>
          <p:cNvSpPr>
            <a:spLocks noGrp="1"/>
          </p:cNvSpPr>
          <p:nvPr>
            <p:ph type="title"/>
          </p:nvPr>
        </p:nvSpPr>
        <p:spPr/>
        <p:txBody>
          <a:bodyPr/>
          <a:p>
            <a:r>
              <a:rPr dirty="0" lang="en-US" err="1" smtClean="0"/>
              <a:t>Charecters</a:t>
            </a:r>
            <a:r>
              <a:rPr dirty="0" lang="en-US" smtClean="0"/>
              <a:t> in scene </a:t>
            </a:r>
            <a:r>
              <a:rPr altLang="zh-CN" dirty="0" lang="en-US" smtClean="0"/>
              <a:t>I</a:t>
            </a:r>
            <a:r>
              <a:rPr altLang="zh-CN" dirty="0" lang="en-US" smtClean="0"/>
              <a:t>I</a:t>
            </a:r>
            <a:endParaRPr dirty="0" lang="en-US"/>
          </a:p>
        </p:txBody>
      </p:sp>
      <p:sp>
        <p:nvSpPr>
          <p:cNvPr id="1048638" name="Content Placeholder 2"/>
          <p:cNvSpPr>
            <a:spLocks noGrp="1"/>
          </p:cNvSpPr>
          <p:nvPr>
            <p:ph idx="1"/>
          </p:nvPr>
        </p:nvSpPr>
        <p:spPr>
          <a:xfrm>
            <a:off x="1828800" y="1600200"/>
            <a:ext cx="5638800" cy="2286000"/>
          </a:xfrm>
        </p:spPr>
        <p:txBody>
          <a:bodyPr/>
          <a:p>
            <a:pPr>
              <a:buFont typeface="Wingdings" pitchFamily="2" charset="2"/>
              <a:buChar char="Ø"/>
            </a:pPr>
            <a:r>
              <a:rPr b="1" dirty="0" sz="4300" lang="en-US" smtClean="0"/>
              <a:t>TONY</a:t>
            </a:r>
            <a:endParaRPr b="1" dirty="0" sz="4300" lang="en-US" smtClean="0"/>
          </a:p>
          <a:p>
            <a:pPr>
              <a:buFont typeface="Wingdings" pitchFamily="2" charset="2"/>
              <a:buChar char="Ø"/>
            </a:pPr>
            <a:r>
              <a:rPr b="1" dirty="0" sz="4300" lang="en-US" smtClean="0"/>
              <a:t>Two gentlemen</a:t>
            </a:r>
            <a:endParaRPr b="1" dirty="0" sz="4300" lang="en-US" smtClean="0"/>
          </a:p>
          <a:p>
            <a:pPr>
              <a:buFont typeface="Wingdings" pitchFamily="2" charset="2"/>
              <a:buChar char="Ø"/>
            </a:pPr>
            <a:r>
              <a:rPr b="1" dirty="0" sz="4300" lang="en-US" smtClean="0"/>
              <a:t>The landlord</a:t>
            </a:r>
            <a:endParaRPr b="1" dirty="0" sz="4300" lang="en-US" smtClean="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39" name="Title 1"/>
          <p:cNvSpPr>
            <a:spLocks noGrp="1"/>
          </p:cNvSpPr>
          <p:nvPr>
            <p:ph type="title"/>
          </p:nvPr>
        </p:nvSpPr>
        <p:spPr>
          <a:xfrm>
            <a:off x="457200" y="838200"/>
            <a:ext cx="8229600" cy="1524000"/>
          </a:xfrm>
        </p:spPr>
        <p:txBody>
          <a:bodyPr>
            <a:normAutofit/>
          </a:bodyPr>
          <a:p>
            <a:r>
              <a:rPr dirty="0" lang="en-US" smtClean="0"/>
              <a:t>Scene </a:t>
            </a:r>
            <a:r>
              <a:rPr altLang="zh-CN" dirty="0" lang="en-US" smtClean="0"/>
              <a:t>I</a:t>
            </a:r>
            <a:r>
              <a:rPr altLang="zh-CN" dirty="0" lang="en-US" smtClean="0"/>
              <a:t>I</a:t>
            </a:r>
            <a:endParaRPr dirty="0" lang="en-US"/>
          </a:p>
        </p:txBody>
      </p:sp>
      <p:sp>
        <p:nvSpPr>
          <p:cNvPr id="1048640" name="Content Placeholder 2"/>
          <p:cNvSpPr>
            <a:spLocks noGrp="1"/>
          </p:cNvSpPr>
          <p:nvPr>
            <p:ph idx="1"/>
          </p:nvPr>
        </p:nvSpPr>
        <p:spPr>
          <a:xfrm>
            <a:off x="457200" y="2286000"/>
            <a:ext cx="8229600" cy="3200400"/>
          </a:xfrm>
        </p:spPr>
        <p:txBody>
          <a:bodyPr>
            <a:noAutofit/>
          </a:bodyPr>
          <a:p>
            <a:r>
              <a:rPr dirty="0" sz="3800" lang="en-US" smtClean="0"/>
              <a:t>Tony </a:t>
            </a:r>
            <a:r>
              <a:rPr dirty="0" sz="3800" lang="en-US" err="1" smtClean="0"/>
              <a:t>precides</a:t>
            </a:r>
            <a:r>
              <a:rPr dirty="0" sz="3800" lang="en-US" smtClean="0"/>
              <a:t> at the inn ,the three pigeons . He is with disreputable friends . When she sings a  song praising wine and condemning learning and preaching ,he is </a:t>
            </a:r>
            <a:r>
              <a:rPr dirty="0" sz="3800" lang="en-US" err="1" smtClean="0"/>
              <a:t>aplauded</a:t>
            </a:r>
            <a:r>
              <a:rPr dirty="0" sz="3600" lang="en-US" smtClean="0"/>
              <a:t>   </a:t>
            </a:r>
            <a:endParaRPr dirty="0" sz="3600" lang="en-US"/>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595" name="Title 1"/>
          <p:cNvSpPr>
            <a:spLocks noGrp="1"/>
          </p:cNvSpPr>
          <p:nvPr>
            <p:ph type="title"/>
          </p:nvPr>
        </p:nvSpPr>
        <p:spPr>
          <a:xfrm>
            <a:off x="1905000" y="762000"/>
            <a:ext cx="6400800" cy="914400"/>
          </a:xfrm>
        </p:spPr>
        <p:txBody>
          <a:bodyPr/>
          <a:p>
            <a:r>
              <a:rPr dirty="0" lang="en-US" smtClean="0"/>
              <a:t>      Scene </a:t>
            </a:r>
            <a:r>
              <a:rPr altLang="zh-CN" dirty="0" lang="en-US" smtClean="0"/>
              <a:t>I</a:t>
            </a:r>
            <a:r>
              <a:rPr altLang="zh-CN" dirty="0" lang="en-US" smtClean="0"/>
              <a:t>I</a:t>
            </a:r>
            <a:r>
              <a:rPr dirty="0" lang="en-US" smtClean="0"/>
              <a:t> </a:t>
            </a:r>
            <a:endParaRPr dirty="0" lang="en-US"/>
          </a:p>
        </p:txBody>
      </p:sp>
      <p:sp>
        <p:nvSpPr>
          <p:cNvPr id="1048596" name="Text Placeholder 3"/>
          <p:cNvSpPr>
            <a:spLocks noGrp="1"/>
          </p:cNvSpPr>
          <p:nvPr>
            <p:ph type="body" idx="1"/>
          </p:nvPr>
        </p:nvSpPr>
        <p:spPr>
          <a:xfrm>
            <a:off x="685800" y="1828800"/>
            <a:ext cx="7924800" cy="5029200"/>
          </a:xfrm>
        </p:spPr>
        <p:txBody>
          <a:bodyPr>
            <a:normAutofit/>
          </a:bodyPr>
          <a:p>
            <a:r>
              <a:rPr dirty="0" sz="3800" lang="en-US" smtClean="0"/>
              <a:t>comes in and announces the </a:t>
            </a:r>
            <a:r>
              <a:rPr dirty="0" sz="3800" lang="en-US" smtClean="0"/>
              <a:t>landlord </a:t>
            </a:r>
            <a:r>
              <a:rPr dirty="0" sz="3800" lang="en-US" smtClean="0"/>
              <a:t> arrival of the two gentlemen who have lost their way and who wanted be to directed to Mr. </a:t>
            </a:r>
            <a:r>
              <a:rPr dirty="0" sz="3800" lang="en-US" err="1" smtClean="0"/>
              <a:t>Hardcastle’s</a:t>
            </a:r>
            <a:r>
              <a:rPr dirty="0" sz="3800" lang="en-US" smtClean="0"/>
              <a:t> house .he comes forward to guide them but tony is unable to say where is </a:t>
            </a:r>
            <a:r>
              <a:rPr dirty="0" sz="3800" lang="en-US" err="1" smtClean="0"/>
              <a:t>H</a:t>
            </a:r>
            <a:r>
              <a:rPr dirty="0" sz="3800" lang="en-US" err="1" smtClean="0"/>
              <a:t>ardcastle’s</a:t>
            </a:r>
            <a:r>
              <a:rPr dirty="0" sz="3800" lang="en-US" smtClean="0"/>
              <a:t>  house  </a:t>
            </a:r>
            <a:endParaRPr dirty="0" sz="3800" lang="en-US"/>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593" name="Title 1"/>
          <p:cNvSpPr>
            <a:spLocks noGrp="1"/>
          </p:cNvSpPr>
          <p:nvPr>
            <p:ph type="title"/>
          </p:nvPr>
        </p:nvSpPr>
        <p:spPr>
          <a:xfrm>
            <a:off x="2895600" y="685800"/>
            <a:ext cx="5638800" cy="990600"/>
          </a:xfrm>
        </p:spPr>
        <p:txBody>
          <a:bodyPr/>
          <a:p>
            <a:r>
              <a:rPr dirty="0" lang="en-US" smtClean="0"/>
              <a:t>Scene </a:t>
            </a:r>
            <a:r>
              <a:rPr altLang="zh-CN" dirty="0" lang="en-US" smtClean="0"/>
              <a:t>I</a:t>
            </a:r>
            <a:r>
              <a:rPr altLang="zh-CN" dirty="0" lang="en-US" smtClean="0"/>
              <a:t>I</a:t>
            </a:r>
            <a:endParaRPr dirty="0" lang="en-US"/>
          </a:p>
        </p:txBody>
      </p:sp>
      <p:sp>
        <p:nvSpPr>
          <p:cNvPr id="1048594" name="Text Placeholder 2"/>
          <p:cNvSpPr>
            <a:spLocks noGrp="1"/>
          </p:cNvSpPr>
          <p:nvPr>
            <p:ph type="body" idx="1"/>
          </p:nvPr>
        </p:nvSpPr>
        <p:spPr>
          <a:xfrm>
            <a:off x="685800" y="1828800"/>
            <a:ext cx="7924800" cy="3886200"/>
          </a:xfrm>
        </p:spPr>
        <p:txBody>
          <a:bodyPr>
            <a:noAutofit/>
          </a:bodyPr>
          <a:p>
            <a:r>
              <a:rPr dirty="0" sz="3700" lang="en-US" smtClean="0"/>
              <a:t>The landlord confuses them by giving uncertain directions tony directs them to the inns called </a:t>
            </a:r>
            <a:r>
              <a:rPr dirty="0" sz="3700" lang="en-US" err="1" smtClean="0"/>
              <a:t>Buk’s</a:t>
            </a:r>
            <a:r>
              <a:rPr dirty="0" sz="3700" lang="en-US" smtClean="0"/>
              <a:t> Head and the landlord tells them that the </a:t>
            </a:r>
            <a:r>
              <a:rPr dirty="0" sz="3700" lang="en-US" err="1" smtClean="0"/>
              <a:t>Busk’s</a:t>
            </a:r>
            <a:r>
              <a:rPr dirty="0" sz="3700" lang="en-US" smtClean="0"/>
              <a:t> Head landlord is a rich gentlemen who keeps good wine and beds. </a:t>
            </a:r>
            <a:endParaRPr dirty="0" sz="3700" lang="en-US"/>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591" name="Title 1"/>
          <p:cNvSpPr>
            <a:spLocks noGrp="1"/>
          </p:cNvSpPr>
          <p:nvPr>
            <p:ph type="title"/>
          </p:nvPr>
        </p:nvSpPr>
        <p:spPr>
          <a:xfrm>
            <a:off x="990600" y="533400"/>
            <a:ext cx="7543800" cy="1600200"/>
          </a:xfrm>
        </p:spPr>
        <p:txBody>
          <a:bodyPr/>
          <a:p>
            <a:r>
              <a:rPr dirty="0" lang="en-US" smtClean="0"/>
              <a:t>         Scene </a:t>
            </a:r>
            <a:r>
              <a:rPr altLang="zh-CN" dirty="0" lang="en-US" smtClean="0"/>
              <a:t>I</a:t>
            </a:r>
            <a:r>
              <a:rPr altLang="zh-CN" dirty="0" lang="en-US" smtClean="0"/>
              <a:t>I</a:t>
            </a:r>
            <a:endParaRPr dirty="0" lang="en-US"/>
          </a:p>
        </p:txBody>
      </p:sp>
      <p:sp>
        <p:nvSpPr>
          <p:cNvPr id="1048592" name="Text Placeholder 2"/>
          <p:cNvSpPr>
            <a:spLocks noGrp="1"/>
          </p:cNvSpPr>
          <p:nvPr>
            <p:ph type="body" idx="1"/>
          </p:nvPr>
        </p:nvSpPr>
        <p:spPr>
          <a:xfrm>
            <a:off x="685800" y="2351103"/>
            <a:ext cx="8153400" cy="2458013"/>
          </a:xfrm>
        </p:spPr>
        <p:txBody>
          <a:bodyPr>
            <a:noAutofit/>
          </a:bodyPr>
          <a:p>
            <a:r>
              <a:rPr dirty="0" sz="5200" lang="en-US" smtClean="0"/>
              <a:t>Marlow and Hastings takes leave of Tony and move towards Buck’s Head ,without knowing that it is </a:t>
            </a:r>
            <a:r>
              <a:rPr dirty="0" sz="5200" lang="en-US" err="1" smtClean="0"/>
              <a:t>Hardcastles</a:t>
            </a:r>
            <a:r>
              <a:rPr dirty="0" sz="5200" lang="en-US" smtClean="0"/>
              <a:t> house </a:t>
            </a:r>
            <a:endParaRPr dirty="0" sz="5200" lang="en-US"/>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585" name="Title 1"/>
          <p:cNvSpPr>
            <a:spLocks noGrp="1"/>
          </p:cNvSpPr>
          <p:nvPr>
            <p:ph type="title"/>
          </p:nvPr>
        </p:nvSpPr>
        <p:spPr>
          <a:xfrm>
            <a:off x="609600" y="2057400"/>
            <a:ext cx="8229600" cy="1600200"/>
          </a:xfrm>
        </p:spPr>
        <p:txBody>
          <a:bodyPr>
            <a:normAutofit/>
          </a:bodyPr>
          <a:p>
            <a:r>
              <a:rPr dirty="0" lang="en-US" smtClean="0"/>
              <a:t>THANKYOU</a:t>
            </a:r>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609" name="Title 1"/>
          <p:cNvSpPr>
            <a:spLocks noGrp="1"/>
          </p:cNvSpPr>
          <p:nvPr>
            <p:ph type="title"/>
          </p:nvPr>
        </p:nvSpPr>
        <p:spPr>
          <a:xfrm>
            <a:off x="457200" y="0"/>
            <a:ext cx="8229600" cy="990600"/>
          </a:xfrm>
        </p:spPr>
        <p:txBody>
          <a:bodyPr/>
          <a:p>
            <a:r>
              <a:rPr dirty="0" lang="en-US" smtClean="0"/>
              <a:t>OLIVER GOLDSMITH</a:t>
            </a:r>
            <a:endParaRPr dirty="0" lang="en-US"/>
          </a:p>
        </p:txBody>
      </p:sp>
      <p:sp>
        <p:nvSpPr>
          <p:cNvPr id="1048610" name="Content Placeholder 2"/>
          <p:cNvSpPr>
            <a:spLocks noGrp="1"/>
          </p:cNvSpPr>
          <p:nvPr>
            <p:ph idx="1"/>
          </p:nvPr>
        </p:nvSpPr>
        <p:spPr>
          <a:xfrm>
            <a:off x="228600" y="1066800"/>
            <a:ext cx="8610600" cy="5638800"/>
          </a:xfrm>
        </p:spPr>
        <p:txBody>
          <a:bodyPr/>
          <a:p>
            <a:pPr>
              <a:buFont typeface="Wingdings" pitchFamily="2" charset="2"/>
              <a:buChar char="Ø"/>
            </a:pPr>
            <a:r>
              <a:rPr dirty="0" lang="en-US" smtClean="0"/>
              <a:t>HE WAS BORN IN 1728 IN IRELAND</a:t>
            </a:r>
          </a:p>
          <a:p>
            <a:pPr>
              <a:buFont typeface="Wingdings" pitchFamily="2" charset="2"/>
              <a:buChar char="Ø"/>
            </a:pPr>
            <a:r>
              <a:rPr dirty="0" lang="en-US" smtClean="0"/>
              <a:t>His father was a protestant curate of palls </a:t>
            </a:r>
          </a:p>
          <a:p>
            <a:pPr>
              <a:buFont typeface="Wingdings" pitchFamily="2" charset="2"/>
              <a:buChar char="Ø"/>
            </a:pPr>
            <a:r>
              <a:rPr dirty="0" lang="en-US" smtClean="0"/>
              <a:t>He was sent to village and local grammar school</a:t>
            </a:r>
          </a:p>
          <a:p>
            <a:pPr>
              <a:buFont typeface="Wingdings" pitchFamily="2" charset="2"/>
              <a:buChar char="Ø"/>
            </a:pPr>
            <a:r>
              <a:rPr dirty="0" lang="en-US" smtClean="0"/>
              <a:t>He entered trinity college Dublin in 1744</a:t>
            </a:r>
          </a:p>
          <a:p>
            <a:pPr>
              <a:buFont typeface="Wingdings" pitchFamily="2" charset="2"/>
              <a:buChar char="Ø"/>
            </a:pPr>
            <a:r>
              <a:rPr dirty="0" lang="en-US" smtClean="0"/>
              <a:t>He got his degree in 1749</a:t>
            </a:r>
          </a:p>
          <a:p>
            <a:pPr>
              <a:buFont typeface="Wingdings" pitchFamily="2" charset="2"/>
              <a:buChar char="Ø"/>
            </a:pPr>
            <a:r>
              <a:rPr dirty="0" lang="en-US" smtClean="0"/>
              <a:t>Goldsmith remained spendthrift for several years</a:t>
            </a:r>
          </a:p>
          <a:p>
            <a:pPr>
              <a:buFont typeface="Wingdings" pitchFamily="2" charset="2"/>
              <a:buChar char="Ø"/>
            </a:pPr>
            <a:r>
              <a:rPr dirty="0" lang="en-US" smtClean="0"/>
              <a:t>He was sent to study medicine in 1752</a:t>
            </a:r>
          </a:p>
          <a:p>
            <a:pPr>
              <a:buFont typeface="Wingdings" pitchFamily="2" charset="2"/>
              <a:buChar char="Ø"/>
            </a:pPr>
            <a:r>
              <a:rPr dirty="0" lang="en-US" smtClean="0"/>
              <a:t>He returned to </a:t>
            </a:r>
            <a:r>
              <a:rPr dirty="0" lang="en-US" smtClean="0"/>
              <a:t>E</a:t>
            </a:r>
            <a:r>
              <a:rPr dirty="0" lang="en-US" smtClean="0"/>
              <a:t>ngland in 1756 and did odd jobs</a:t>
            </a:r>
          </a:p>
          <a:p>
            <a:pPr>
              <a:buFont typeface="Wingdings" pitchFamily="2" charset="2"/>
              <a:buChar char="Ø"/>
            </a:pPr>
            <a:r>
              <a:rPr dirty="0" lang="en-US" smtClean="0"/>
              <a:t>In 1764 THE TRAVELLER made him famous</a:t>
            </a:r>
          </a:p>
          <a:p>
            <a:pPr>
              <a:buFont typeface="Wingdings" pitchFamily="2" charset="2"/>
              <a:buChar char="Ø"/>
            </a:pPr>
            <a:r>
              <a:rPr dirty="0" lang="en-US" smtClean="0"/>
              <a:t> </a:t>
            </a:r>
            <a:endParaRPr dirty="0" lang="en-US" smtClean="0"/>
          </a:p>
          <a:p>
            <a:pPr>
              <a:buNone/>
            </a:pPr>
            <a:endParaRPr dirty="0" lang="en-US" smtClean="0"/>
          </a:p>
          <a:p>
            <a:pPr>
              <a:buNone/>
            </a:pPr>
            <a:endParaRPr dirty="0" lang="en-US" smtClean="0"/>
          </a:p>
          <a:p>
            <a:pPr>
              <a:buNone/>
            </a:pPr>
            <a:endParaRPr dirty="0" lang="en-US" smtClean="0"/>
          </a:p>
          <a:p>
            <a:pPr>
              <a:buNone/>
            </a:pPr>
            <a:endParaRPr dirty="0" lang="en-US" smtClean="0"/>
          </a:p>
          <a:p>
            <a:pPr>
              <a:buNone/>
            </a:pPr>
            <a:endParaRPr dirty="0" lang="en-US" smtClean="0"/>
          </a:p>
          <a:p>
            <a:pPr>
              <a:buNone/>
            </a:pPr>
            <a:endParaRPr dirty="0" lang="en-US" smtClean="0"/>
          </a:p>
          <a:p>
            <a:pPr>
              <a:buNone/>
            </a:pPr>
            <a:endParaRPr dirty="0" lang="en-US" smtClean="0"/>
          </a:p>
          <a:p>
            <a:pPr>
              <a:buNone/>
            </a:pPr>
            <a:endParaRPr dirty="0" lang="en-US" smtClean="0"/>
          </a:p>
          <a:p>
            <a:pPr>
              <a:buNone/>
            </a:pPr>
            <a:endParaRPr dirty="0" lang="en-US" smtClean="0"/>
          </a:p>
          <a:p>
            <a:pPr>
              <a:buNone/>
            </a:pPr>
            <a:endParaRPr dirty="0" lang="en-US" smtClean="0"/>
          </a:p>
        </p:txBody>
      </p:sp>
      <p:sp>
        <p:nvSpPr>
          <p:cNvPr id="1048611" name="Content Placeholder 2"/>
          <p:cNvSpPr txBox="1"/>
          <p:nvPr/>
        </p:nvSpPr>
        <p:spPr>
          <a:xfrm>
            <a:off x="533400" y="1143000"/>
            <a:ext cx="8229600" cy="5166360"/>
          </a:xfrm>
          <a:prstGeom prst="rect"/>
        </p:spPr>
        <p:txBody>
          <a:bodyPr vert="horz">
            <a:normAutofit/>
          </a:bodyPr>
          <a:p>
            <a:pPr algn="l" defTabSz="914400" eaLnBrk="1" fontAlgn="auto" hangingPunct="1" indent="-411480" latinLnBrk="0" lvl="0" marL="548640" marR="0" rtl="0">
              <a:lnSpc>
                <a:spcPct val="100000"/>
              </a:lnSpc>
              <a:spcBef>
                <a:spcPct val="20000"/>
              </a:spcBef>
              <a:spcAft>
                <a:spcPts val="0"/>
              </a:spcAft>
              <a:buClr>
                <a:schemeClr val="tx1">
                  <a:shade val="95000"/>
                </a:schemeClr>
              </a:buClr>
              <a:buSzPct val="65000"/>
            </a:pPr>
            <a:r>
              <a:rPr baseline="0" b="0" cap="none" dirty="0" sz="2800" i="0" kern="1200" kumimoji="0" lang="en-US" noProof="0" normalizeH="0" spc="0" strike="noStrike" u="none" smtClean="0">
                <a:ln>
                  <a:noFill/>
                </a:ln>
                <a:solidFill>
                  <a:schemeClr val="tx1"/>
                </a:solidFill>
                <a:effectLst/>
                <a:uLnTx/>
                <a:uFillTx/>
                <a:latin typeface="+mn-lt"/>
                <a:ea typeface="+mn-ea"/>
                <a:cs typeface="+mn-cs"/>
              </a:rPr>
              <a:t> </a:t>
            </a:r>
          </a:p>
        </p:txBody>
      </p:sp>
      <p:sp>
        <p:nvSpPr>
          <p:cNvPr id="1048612" name="Content Placeholder 2"/>
          <p:cNvSpPr txBox="1"/>
          <p:nvPr/>
        </p:nvSpPr>
        <p:spPr>
          <a:xfrm>
            <a:off x="685800" y="990600"/>
            <a:ext cx="8229600" cy="6003768"/>
          </a:xfrm>
          <a:prstGeom prst="rect"/>
        </p:spPr>
        <p:txBody>
          <a:bodyPr vert="horz">
            <a:normAutofit/>
          </a:bodyPr>
          <a:p>
            <a:pPr algn="l" defTabSz="914400" eaLnBrk="1" fontAlgn="auto" hangingPunct="1" indent="-411480" latinLnBrk="0" lvl="0" marL="548640" marR="0" rtl="0">
              <a:lnSpc>
                <a:spcPct val="100000"/>
              </a:lnSpc>
              <a:spcBef>
                <a:spcPct val="20000"/>
              </a:spcBef>
              <a:spcAft>
                <a:spcPts val="0"/>
              </a:spcAft>
              <a:buClr>
                <a:schemeClr val="tx1">
                  <a:shade val="95000"/>
                </a:schemeClr>
              </a:buClr>
              <a:buSzPct val="65000"/>
            </a:pPr>
            <a:r>
              <a:rPr baseline="0" b="0" cap="none" dirty="0" sz="2800" i="0" kern="1200" kumimoji="0" lang="en-US" noProof="0" normalizeH="0" spc="0" strike="noStrike" u="none" smtClean="0">
                <a:ln>
                  <a:noFill/>
                </a:ln>
                <a:solidFill>
                  <a:schemeClr val="tx1"/>
                </a:solidFill>
                <a:effectLst/>
                <a:uLnTx/>
                <a:uFillTx/>
                <a:latin typeface="+mn-lt"/>
                <a:ea typeface="+mn-ea"/>
                <a:cs typeface="+mn-cs"/>
              </a:rPr>
              <a:t> </a:t>
            </a:r>
          </a:p>
        </p:txBody>
      </p:sp>
      <p:sp>
        <p:nvSpPr>
          <p:cNvPr id="1048613" name="Content Placeholder 2"/>
          <p:cNvSpPr txBox="1"/>
          <p:nvPr/>
        </p:nvSpPr>
        <p:spPr>
          <a:xfrm>
            <a:off x="838200" y="1447800"/>
            <a:ext cx="8229600" cy="5166360"/>
          </a:xfrm>
          <a:prstGeom prst="rect"/>
        </p:spPr>
        <p:txBody>
          <a:bodyPr vert="horz">
            <a:normAutofit/>
          </a:bodyPr>
          <a:p>
            <a:pPr algn="l" defTabSz="914400" eaLnBrk="1" fontAlgn="auto" hangingPunct="1" indent="-283464" latinLnBrk="0" lvl="1" marL="868680" marR="0" rtl="0">
              <a:lnSpc>
                <a:spcPct val="100000"/>
              </a:lnSpc>
              <a:spcBef>
                <a:spcPct val="20000"/>
              </a:spcBef>
              <a:spcAft>
                <a:spcPts val="0"/>
              </a:spcAft>
              <a:buClr>
                <a:schemeClr val="tx1"/>
              </a:buClr>
              <a:buSzPct val="80000"/>
            </a:pPr>
            <a:endParaRPr baseline="0" b="0" cap="none" dirty="0" sz="2400" i="0" kern="1200" kumimoji="0" lang="en-US" noProof="0" normalizeH="0" spc="0" strike="noStrike" u="none" smtClean="0">
              <a:ln>
                <a:noFill/>
              </a:ln>
              <a:solidFill>
                <a:schemeClr val="tx1"/>
              </a:solidFill>
              <a:effectLst/>
              <a:uLnTx/>
              <a:uFillTx/>
              <a:latin typeface="+mn-lt"/>
              <a:ea typeface="+mn-ea"/>
              <a:cs typeface="+mn-cs"/>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pic>
        <p:nvPicPr>
          <p:cNvPr id="2097152" name="Picture Placeholder 4" descr="she stoops to conquer.jpg"/>
          <p:cNvPicPr preferRelativeResize="0">
            <a:picLocks noChangeAspect="1" noGrp="1"/>
          </p:cNvPicPr>
          <p:nvPr>
            <p:ph type="pic" idx="1"/>
          </p:nvPr>
        </p:nvPicPr>
        <p:blipFill>
          <a:blip xmlns:r="http://schemas.openxmlformats.org/officeDocument/2006/relationships" r:embed="rId1"/>
          <a:srcRect t="-6982" b="25970"/>
          <a:stretch>
            <a:fillRect/>
          </a:stretch>
        </p:blipFill>
        <p:spPr>
          <a:xfrm>
            <a:off x="1828800" y="381000"/>
            <a:ext cx="5486400" cy="6019800"/>
          </a:xfrm>
        </p:spPr>
      </p:pic>
      <p:sp>
        <p:nvSpPr>
          <p:cNvPr id="1048620" name="Text Placeholder 3"/>
          <p:cNvSpPr>
            <a:spLocks noGrp="1"/>
          </p:cNvSpPr>
          <p:nvPr>
            <p:ph type="body" sz="half" idx="2"/>
          </p:nvPr>
        </p:nvSpPr>
        <p:spPr>
          <a:xfrm flipV="1">
            <a:off x="1828800" y="-2514600"/>
            <a:ext cx="5486400" cy="1752601"/>
          </a:xfrm>
        </p:spPr>
        <p:txBody>
          <a:bodyPr/>
          <a:p>
            <a:endParaRPr dirty="0" lang="en-US"/>
          </a:p>
        </p:txBody>
      </p:sp>
      <p:sp>
        <p:nvSpPr>
          <p:cNvPr id="1048621" name="Title 8"/>
          <p:cNvSpPr>
            <a:spLocks noGrp="1"/>
          </p:cNvSpPr>
          <p:nvPr>
            <p:ph type="title"/>
          </p:nvPr>
        </p:nvSpPr>
        <p:spPr>
          <a:xfrm>
            <a:off x="1828800" y="-1066800"/>
            <a:ext cx="5867400" cy="304800"/>
          </a:xfrm>
        </p:spPr>
        <p:txBody>
          <a:bodyPr>
            <a:normAutofit fontScale="90000"/>
          </a:bodyPr>
          <a:p>
            <a:endParaRPr dirty="0" lang="en-US"/>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622" name="Title 4"/>
          <p:cNvSpPr>
            <a:spLocks noGrp="1"/>
          </p:cNvSpPr>
          <p:nvPr>
            <p:ph type="title"/>
          </p:nvPr>
        </p:nvSpPr>
        <p:spPr/>
        <p:txBody>
          <a:bodyPr>
            <a:normAutofit/>
          </a:bodyPr>
          <a:p>
            <a:r>
              <a:rPr dirty="0" lang="en-US" smtClean="0"/>
              <a:t>CHARECTERS IN ACT </a:t>
            </a:r>
            <a:r>
              <a:rPr altLang="zh-CN" dirty="0" lang="en-US" smtClean="0"/>
              <a:t>I</a:t>
            </a:r>
            <a:r>
              <a:rPr altLang="zh-CN" dirty="0" lang="en-US" smtClean="0"/>
              <a:t> </a:t>
            </a:r>
            <a:r>
              <a:rPr altLang="zh-CN" dirty="0" lang="en-US" smtClean="0"/>
              <a:t>-</a:t>
            </a:r>
            <a:r>
              <a:rPr dirty="0" lang="en-US" smtClean="0"/>
              <a:t> SCENE </a:t>
            </a:r>
            <a:r>
              <a:rPr altLang="zh-CN" dirty="0" lang="en-US" smtClean="0"/>
              <a:t>I</a:t>
            </a:r>
            <a:endParaRPr dirty="0" lang="en-US"/>
          </a:p>
        </p:txBody>
      </p:sp>
      <p:sp>
        <p:nvSpPr>
          <p:cNvPr id="1048623" name="Content Placeholder 5"/>
          <p:cNvSpPr>
            <a:spLocks noGrp="1"/>
          </p:cNvSpPr>
          <p:nvPr>
            <p:ph idx="1"/>
          </p:nvPr>
        </p:nvSpPr>
        <p:spPr/>
        <p:txBody>
          <a:bodyPr/>
          <a:p>
            <a:pPr>
              <a:buFont typeface="Wingdings" pitchFamily="2" charset="2"/>
              <a:buChar char="Ø"/>
            </a:pPr>
            <a:r>
              <a:rPr dirty="0" lang="en-US" err="1" smtClean="0"/>
              <a:t>Mrs.Hardcastle</a:t>
            </a:r>
            <a:r>
              <a:rPr dirty="0" lang="en-US" smtClean="0"/>
              <a:t>  =wife of </a:t>
            </a:r>
            <a:r>
              <a:rPr dirty="0" lang="en-US" err="1" smtClean="0"/>
              <a:t>Mr.Hardcastle</a:t>
            </a:r>
            <a:endParaRPr dirty="0" lang="en-US" smtClean="0"/>
          </a:p>
          <a:p>
            <a:pPr>
              <a:buFont typeface="Wingdings" pitchFamily="2" charset="2"/>
              <a:buChar char="Ø"/>
            </a:pPr>
            <a:r>
              <a:rPr dirty="0" lang="en-US" smtClean="0"/>
              <a:t> </a:t>
            </a:r>
            <a:r>
              <a:rPr dirty="0" lang="en-US" err="1" smtClean="0"/>
              <a:t>Hardcastle</a:t>
            </a:r>
            <a:r>
              <a:rPr dirty="0" lang="en-US" smtClean="0"/>
              <a:t>        = husband of </a:t>
            </a:r>
            <a:r>
              <a:rPr dirty="0" lang="en-US" err="1" smtClean="0"/>
              <a:t>Mrs.Hardcastle</a:t>
            </a:r>
            <a:endParaRPr dirty="0" lang="en-US" smtClean="0"/>
          </a:p>
          <a:p>
            <a:pPr>
              <a:buFont typeface="Wingdings" pitchFamily="2" charset="2"/>
              <a:buChar char="Ø"/>
            </a:pPr>
            <a:r>
              <a:rPr dirty="0" lang="en-US" smtClean="0"/>
              <a:t>Son Tony           = </a:t>
            </a:r>
            <a:r>
              <a:rPr dirty="0" lang="en-US" err="1" smtClean="0"/>
              <a:t>Hardcastle</a:t>
            </a:r>
            <a:r>
              <a:rPr dirty="0" lang="en-US" smtClean="0"/>
              <a:t> stepson</a:t>
            </a:r>
          </a:p>
          <a:p>
            <a:pPr>
              <a:buFont typeface="Wingdings" pitchFamily="2" charset="2"/>
              <a:buChar char="Ø"/>
            </a:pPr>
            <a:r>
              <a:rPr dirty="0" lang="en-US" smtClean="0"/>
              <a:t>Marlow              = son of sir </a:t>
            </a:r>
            <a:r>
              <a:rPr dirty="0" lang="en-US" err="1" smtClean="0"/>
              <a:t>charles</a:t>
            </a:r>
            <a:r>
              <a:rPr dirty="0" lang="en-US" smtClean="0"/>
              <a:t> Marlow</a:t>
            </a:r>
          </a:p>
          <a:p>
            <a:pPr>
              <a:buFont typeface="Wingdings" pitchFamily="2" charset="2"/>
              <a:buChar char="Ø"/>
            </a:pPr>
            <a:r>
              <a:rPr dirty="0" lang="en-US" err="1" smtClean="0"/>
              <a:t>Miss.Neville</a:t>
            </a:r>
            <a:r>
              <a:rPr dirty="0" lang="en-US" smtClean="0"/>
              <a:t>      = an orphan and </a:t>
            </a:r>
            <a:r>
              <a:rPr dirty="0" lang="en-US" err="1" smtClean="0"/>
              <a:t>neice</a:t>
            </a:r>
            <a:r>
              <a:rPr dirty="0" lang="en-US" smtClean="0"/>
              <a:t> of </a:t>
            </a:r>
            <a:r>
              <a:rPr dirty="0" lang="en-US" err="1" smtClean="0"/>
              <a:t>mrs.Hardcastle</a:t>
            </a:r>
            <a:endParaRPr dirty="0" lang="en-US" smtClean="0"/>
          </a:p>
          <a:p>
            <a:pPr>
              <a:buFont typeface="Wingdings" pitchFamily="2" charset="2"/>
              <a:buChar char="Ø"/>
            </a:pPr>
            <a:r>
              <a:rPr dirty="0" lang="en-US" smtClean="0"/>
              <a:t>Hastings             = friend of Marlow</a:t>
            </a:r>
          </a:p>
          <a:p>
            <a:pPr>
              <a:buNone/>
            </a:pPr>
            <a:endParaRPr dirty="0" lang="en-US" smtClean="0"/>
          </a:p>
          <a:p>
            <a:pPr>
              <a:buNone/>
            </a:pPr>
            <a:endParaRPr dirty="0" lang="en-US"/>
          </a:p>
        </p:txBody>
      </p:sp>
      <p:sp>
        <p:nvSpPr>
          <p:cNvPr id="1048624" name="Content Placeholder 2"/>
          <p:cNvSpPr txBox="1"/>
          <p:nvPr/>
        </p:nvSpPr>
        <p:spPr>
          <a:xfrm>
            <a:off x="533400" y="1143000"/>
            <a:ext cx="8229600" cy="5166360"/>
          </a:xfrm>
          <a:prstGeom prst="rect"/>
        </p:spPr>
        <p:txBody>
          <a:bodyPr vert="horz">
            <a:normAutofit/>
          </a:bodyPr>
          <a:p>
            <a:pPr algn="l" defTabSz="914400" eaLnBrk="1" fontAlgn="auto" hangingPunct="1" indent="-283464" latinLnBrk="0" lvl="1" marL="868680" marR="0" rtl="0">
              <a:lnSpc>
                <a:spcPct val="100000"/>
              </a:lnSpc>
              <a:spcBef>
                <a:spcPct val="20000"/>
              </a:spcBef>
              <a:spcAft>
                <a:spcPts val="0"/>
              </a:spcAft>
              <a:buClr>
                <a:schemeClr val="tx1"/>
              </a:buClr>
              <a:buSzPct val="80000"/>
            </a:pPr>
            <a:r>
              <a:rPr baseline="0" b="0" cap="none" dirty="0" sz="2700" i="0" kern="1200" kumimoji="0" lang="en-US" noProof="0" normalizeH="0" spc="0" strike="noStrike" u="none" smtClean="0">
                <a:ln>
                  <a:noFill/>
                </a:ln>
                <a:solidFill>
                  <a:schemeClr val="tx1"/>
                </a:solidFill>
                <a:effectLst/>
                <a:uLnTx/>
                <a:uFillTx/>
                <a:latin typeface="+mn-lt"/>
                <a:ea typeface="+mn-ea"/>
                <a:cs typeface="+mn-cs"/>
              </a:rPr>
              <a:t>  </a:t>
            </a:r>
            <a:r>
              <a:rPr baseline="0" b="0" cap="none" dirty="0" sz="2700" i="0" kern="1200" kumimoji="0" lang="en-US" noProof="0" normalizeH="0" spc="0" strike="noStrike" u="none" smtClean="0">
                <a:ln>
                  <a:noFill/>
                </a:ln>
                <a:solidFill>
                  <a:schemeClr val="tx1"/>
                </a:solidFill>
                <a:effectLst/>
                <a:uLnTx/>
                <a:uFillTx/>
                <a:latin typeface="+mn-lt"/>
                <a:ea typeface="+mn-ea"/>
                <a:cs typeface="+mn-cs"/>
              </a:rPr>
              <a:t> </a:t>
            </a:r>
            <a:endParaRPr baseline="0" b="0" cap="none" dirty="0" sz="2700" i="0" kern="1200" kumimoji="0" lang="en-US" noProof="0" normalizeH="0" spc="0" strike="noStrike" u="none" smtClean="0">
              <a:ln>
                <a:noFill/>
              </a:ln>
              <a:solidFill>
                <a:schemeClr val="tx1"/>
              </a:solidFill>
              <a:effectLst/>
              <a:uLnTx/>
              <a:uFillTx/>
              <a:latin typeface="+mn-lt"/>
              <a:ea typeface="+mn-ea"/>
              <a:cs typeface="+mn-cs"/>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625" name="Title 1"/>
          <p:cNvSpPr>
            <a:spLocks noGrp="1"/>
          </p:cNvSpPr>
          <p:nvPr>
            <p:ph type="title"/>
          </p:nvPr>
        </p:nvSpPr>
        <p:spPr/>
        <p:txBody>
          <a:bodyPr/>
          <a:p>
            <a:r>
              <a:rPr dirty="0" lang="en-US" smtClean="0"/>
              <a:t>Act </a:t>
            </a:r>
            <a:r>
              <a:rPr altLang="zh-CN" dirty="0" lang="en-US" smtClean="0"/>
              <a:t>I</a:t>
            </a:r>
            <a:r>
              <a:rPr dirty="0" lang="en-US" smtClean="0"/>
              <a:t> </a:t>
            </a:r>
            <a:r>
              <a:rPr altLang="zh-CN" dirty="0" lang="en-US" smtClean="0"/>
              <a:t> </a:t>
            </a:r>
            <a:r>
              <a:rPr altLang="zh-CN" dirty="0" lang="en-US" smtClean="0"/>
              <a:t>-</a:t>
            </a:r>
            <a:r>
              <a:rPr altLang="zh-CN" dirty="0" lang="en-US" smtClean="0"/>
              <a:t> </a:t>
            </a:r>
            <a:r>
              <a:rPr dirty="0" lang="en-US" smtClean="0"/>
              <a:t>scene </a:t>
            </a:r>
            <a:r>
              <a:rPr altLang="zh-CN" dirty="0" lang="en-US" smtClean="0"/>
              <a:t>I</a:t>
            </a:r>
            <a:endParaRPr dirty="0" lang="en-US"/>
          </a:p>
        </p:txBody>
      </p:sp>
      <p:sp>
        <p:nvSpPr>
          <p:cNvPr id="1048626" name="Content Placeholder 2"/>
          <p:cNvSpPr>
            <a:spLocks noGrp="1"/>
          </p:cNvSpPr>
          <p:nvPr>
            <p:ph idx="1"/>
          </p:nvPr>
        </p:nvSpPr>
        <p:spPr>
          <a:xfrm>
            <a:off x="290560" y="1417638"/>
            <a:ext cx="8229600" cy="4709160"/>
          </a:xfrm>
        </p:spPr>
        <p:txBody>
          <a:bodyPr>
            <a:noAutofit/>
          </a:bodyPr>
          <a:p>
            <a:pPr>
              <a:buFont typeface="Wingdings" pitchFamily="2" charset="2"/>
              <a:buChar char="Ø"/>
            </a:pPr>
            <a:r>
              <a:rPr dirty="0" sz="2800" lang="en-US" smtClean="0"/>
              <a:t>In the opening scene, Mrs. </a:t>
            </a:r>
            <a:r>
              <a:rPr dirty="0" sz="2800" lang="en-US" err="1" smtClean="0"/>
              <a:t>Hardcastle</a:t>
            </a:r>
            <a:r>
              <a:rPr dirty="0" sz="2800" lang="en-US" smtClean="0"/>
              <a:t> is complaining to her husband about the dullness of the country life. She is dissatisfied with their old rumbling mansion witch look more like an inn. She does not like to be referred to as an old wife. She bore her son Tony to her former husband when she was not more than  twenty. As Tony has not yet come of age she cannot be more than forty. She is very fond of tony. Tony is going to have fifteen hundred a year , she thinks he can do without learning. As tony is consumptive, she does not send him to school.</a:t>
            </a:r>
            <a:endParaRPr dirty="0" sz="2800" lang="en-US" smtClean="0"/>
          </a:p>
          <a:p>
            <a:pPr>
              <a:buFont typeface="Wingdings" pitchFamily="2" charset="2"/>
              <a:buChar char="Ø"/>
            </a:pPr>
            <a:endParaRPr dirty="0" sz="2800" lang="en-US" smtClean="0"/>
          </a:p>
          <a:p>
            <a:pPr>
              <a:buFont typeface="Wingdings" pitchFamily="2" charset="2"/>
              <a:buChar char="Ø"/>
            </a:pPr>
            <a:endParaRPr dirty="0" sz="2800" lang="en-US"/>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27" name="Title 1"/>
          <p:cNvSpPr>
            <a:spLocks noGrp="1"/>
          </p:cNvSpPr>
          <p:nvPr>
            <p:ph type="title"/>
          </p:nvPr>
        </p:nvSpPr>
        <p:spPr/>
        <p:txBody>
          <a:bodyPr>
            <a:normAutofit fontScale="90000"/>
          </a:bodyPr>
          <a:p>
            <a:r>
              <a:rPr dirty="0" lang="en-US" smtClean="0"/>
              <a:t>Act </a:t>
            </a:r>
            <a:r>
              <a:rPr altLang="zh-CN" dirty="0" lang="en-US" smtClean="0"/>
              <a:t>I</a:t>
            </a:r>
            <a:r>
              <a:rPr dirty="0" lang="en-US" smtClean="0"/>
              <a:t> </a:t>
            </a:r>
            <a:r>
              <a:rPr altLang="zh-CN" dirty="0" lang="en-US" smtClean="0"/>
              <a:t> </a:t>
            </a:r>
            <a:r>
              <a:rPr altLang="zh-CN" dirty="0" lang="en-US" smtClean="0"/>
              <a:t>-</a:t>
            </a:r>
            <a:r>
              <a:rPr altLang="zh-CN" dirty="0" lang="en-US" smtClean="0"/>
              <a:t> </a:t>
            </a:r>
            <a:r>
              <a:rPr dirty="0" lang="en-US" smtClean="0"/>
              <a:t>scene </a:t>
            </a:r>
            <a:r>
              <a:rPr altLang="zh-CN" dirty="0" lang="en-US" smtClean="0"/>
              <a:t>I</a:t>
            </a:r>
            <a:br>
              <a:rPr dirty="0" lang="en-US" smtClean="0"/>
            </a:br>
            <a:endParaRPr dirty="0" lang="en-US"/>
          </a:p>
        </p:txBody>
      </p:sp>
      <p:sp>
        <p:nvSpPr>
          <p:cNvPr id="1048628" name="Content Placeholder 2"/>
          <p:cNvSpPr>
            <a:spLocks noGrp="1"/>
          </p:cNvSpPr>
          <p:nvPr>
            <p:ph idx="1"/>
          </p:nvPr>
        </p:nvSpPr>
        <p:spPr>
          <a:xfrm>
            <a:off x="457200" y="1560533"/>
            <a:ext cx="8229600" cy="4709160"/>
          </a:xfrm>
        </p:spPr>
        <p:txBody>
          <a:bodyPr>
            <a:normAutofit fontScale="96429" lnSpcReduction="10000"/>
          </a:bodyPr>
          <a:p>
            <a:pPr>
              <a:buFont typeface="Wingdings" pitchFamily="2" charset="2"/>
              <a:buChar char="Ø"/>
            </a:pPr>
            <a:r>
              <a:rPr dirty="0" lang="en-US" err="1" smtClean="0"/>
              <a:t>Hardcastle</a:t>
            </a:r>
            <a:r>
              <a:rPr dirty="0" lang="en-US" smtClean="0"/>
              <a:t> likes all that is old and he does not want to change. He knows Tony to be mischievous and feels that only ale houses and stable are the suitable place for him.</a:t>
            </a:r>
          </a:p>
          <a:p>
            <a:pPr>
              <a:buFont typeface="Wingdings" pitchFamily="2" charset="2"/>
              <a:buChar char="Ø"/>
            </a:pPr>
            <a:r>
              <a:rPr dirty="0" lang="en-US" smtClean="0"/>
              <a:t>Tony comes in and there is a tussle between the mother and the son Tony runs off to the Three Pigeons. His mother follow him. Then miss. </a:t>
            </a:r>
            <a:r>
              <a:rPr dirty="0" lang="en-US" err="1" smtClean="0"/>
              <a:t>Hardcastle</a:t>
            </a:r>
            <a:r>
              <a:rPr dirty="0" lang="en-US" smtClean="0"/>
              <a:t> enters, prettily dressed. Her  father tells her that in the evening his friend’s son Marlow who is to be her husband, will call on them.  </a:t>
            </a:r>
            <a:endParaRPr dirty="0" lang="en-US"/>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629" name="Title 1"/>
          <p:cNvSpPr>
            <a:spLocks noGrp="1"/>
          </p:cNvSpPr>
          <p:nvPr>
            <p:ph type="title"/>
          </p:nvPr>
        </p:nvSpPr>
        <p:spPr/>
        <p:txBody>
          <a:bodyPr/>
          <a:p>
            <a:r>
              <a:rPr dirty="0" lang="en-US" smtClean="0"/>
              <a:t> </a:t>
            </a:r>
            <a:r>
              <a:rPr altLang="zh-CN" dirty="0" lang="en-US" smtClean="0"/>
              <a:t>A</a:t>
            </a:r>
            <a:r>
              <a:rPr dirty="0" lang="en-US" smtClean="0"/>
              <a:t>ct </a:t>
            </a:r>
            <a:r>
              <a:rPr altLang="zh-CN" dirty="0" lang="en-US" smtClean="0"/>
              <a:t>I</a:t>
            </a:r>
            <a:r>
              <a:rPr altLang="zh-CN" dirty="0" lang="en-US" smtClean="0"/>
              <a:t> </a:t>
            </a:r>
            <a:r>
              <a:rPr altLang="zh-CN" dirty="0" lang="en-US" smtClean="0"/>
              <a:t>-</a:t>
            </a:r>
            <a:r>
              <a:rPr altLang="zh-CN" dirty="0" lang="en-US" smtClean="0"/>
              <a:t> </a:t>
            </a:r>
            <a:r>
              <a:rPr altLang="zh-CN" dirty="0" lang="en-US" smtClean="0"/>
              <a:t>S</a:t>
            </a:r>
            <a:r>
              <a:rPr altLang="zh-CN" dirty="0" lang="en-US" smtClean="0"/>
              <a:t>c</a:t>
            </a:r>
            <a:r>
              <a:rPr altLang="zh-CN" dirty="0" lang="en-US" smtClean="0"/>
              <a:t>e</a:t>
            </a:r>
            <a:r>
              <a:rPr altLang="zh-CN" dirty="0" lang="en-US" smtClean="0"/>
              <a:t>ne </a:t>
            </a:r>
            <a:r>
              <a:rPr altLang="zh-CN" dirty="0" lang="en-US" smtClean="0"/>
              <a:t> </a:t>
            </a:r>
            <a:r>
              <a:rPr altLang="zh-CN" dirty="0" lang="en-US" smtClean="0"/>
              <a:t>I</a:t>
            </a:r>
            <a:endParaRPr dirty="0" lang="en-US"/>
          </a:p>
        </p:txBody>
      </p:sp>
      <p:sp>
        <p:nvSpPr>
          <p:cNvPr id="1048630" name="Content Placeholder 2"/>
          <p:cNvSpPr>
            <a:spLocks noGrp="1"/>
          </p:cNvSpPr>
          <p:nvPr>
            <p:ph idx="1"/>
          </p:nvPr>
        </p:nvSpPr>
        <p:spPr/>
        <p:txBody>
          <a:bodyPr/>
          <a:p>
            <a:pPr>
              <a:buFont typeface="Wingdings" pitchFamily="2" charset="2"/>
              <a:buChar char="Ø"/>
            </a:pPr>
            <a:r>
              <a:rPr dirty="0" sz="4500" lang="en-US" smtClean="0"/>
              <a:t>He tells her that Marlow is a handsome, generous well bred scholar. He adds that he is bashful and reserved. Miss. </a:t>
            </a:r>
            <a:r>
              <a:rPr dirty="0" sz="4500" lang="en-US" err="1" smtClean="0"/>
              <a:t>Hardcastle</a:t>
            </a:r>
            <a:r>
              <a:rPr dirty="0" sz="4500" lang="en-US" smtClean="0"/>
              <a:t>  feels that it will be hard to tackle him.</a:t>
            </a:r>
            <a:endParaRPr dirty="0" sz="4500" lang="en-US"/>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31" name="Title 1"/>
          <p:cNvSpPr>
            <a:spLocks noGrp="1"/>
          </p:cNvSpPr>
          <p:nvPr>
            <p:ph type="title"/>
          </p:nvPr>
        </p:nvSpPr>
        <p:spPr/>
        <p:txBody>
          <a:bodyPr/>
          <a:p>
            <a:r>
              <a:rPr dirty="0" lang="en-US" smtClean="0"/>
              <a:t>Act</a:t>
            </a:r>
            <a:r>
              <a:rPr altLang="zh-CN" dirty="0" lang="en-US" smtClean="0"/>
              <a:t> </a:t>
            </a:r>
            <a:r>
              <a:rPr altLang="zh-CN" dirty="0" lang="en-US" smtClean="0"/>
              <a:t>I</a:t>
            </a:r>
            <a:r>
              <a:rPr altLang="zh-CN" dirty="0" lang="en-US" smtClean="0"/>
              <a:t> </a:t>
            </a:r>
            <a:r>
              <a:rPr dirty="0" lang="en-US" smtClean="0"/>
              <a:t>(scene </a:t>
            </a:r>
            <a:r>
              <a:rPr altLang="zh-CN" dirty="0" lang="en-US" smtClean="0"/>
              <a:t>I</a:t>
            </a:r>
            <a:r>
              <a:rPr dirty="0" lang="en-US" smtClean="0"/>
              <a:t>)</a:t>
            </a:r>
            <a:endParaRPr dirty="0" lang="en-US"/>
          </a:p>
        </p:txBody>
      </p:sp>
      <p:sp>
        <p:nvSpPr>
          <p:cNvPr id="1048632" name="Content Placeholder 2"/>
          <p:cNvSpPr>
            <a:spLocks noGrp="1"/>
          </p:cNvSpPr>
          <p:nvPr>
            <p:ph idx="1"/>
          </p:nvPr>
        </p:nvSpPr>
        <p:spPr>
          <a:xfrm>
            <a:off x="457200" y="1905000"/>
            <a:ext cx="8229600" cy="4038600"/>
          </a:xfrm>
        </p:spPr>
        <p:txBody>
          <a:bodyPr/>
          <a:p>
            <a:pPr>
              <a:buFont typeface="Wingdings" pitchFamily="2" charset="2"/>
              <a:buChar char="Ø"/>
            </a:pPr>
            <a:r>
              <a:rPr dirty="0" sz="3300" lang="en-US" smtClean="0"/>
              <a:t>Miss. Neville is </a:t>
            </a:r>
            <a:r>
              <a:rPr dirty="0" sz="3300" lang="en-US" err="1" smtClean="0"/>
              <a:t>Mrs</a:t>
            </a:r>
            <a:r>
              <a:rPr dirty="0" sz="3300" lang="en-US" smtClean="0"/>
              <a:t> </a:t>
            </a:r>
            <a:r>
              <a:rPr dirty="0" sz="3300" lang="en-US" err="1" smtClean="0"/>
              <a:t>Hardcastle’s</a:t>
            </a:r>
            <a:r>
              <a:rPr dirty="0" sz="3300" lang="en-US" smtClean="0"/>
              <a:t> </a:t>
            </a:r>
            <a:r>
              <a:rPr dirty="0" sz="3300" lang="en-US" err="1" smtClean="0"/>
              <a:t>neice</a:t>
            </a:r>
            <a:r>
              <a:rPr dirty="0" sz="3300" lang="en-US" smtClean="0"/>
              <a:t> .she tells more about Marlow ,the friend of Hastings ,her lover she says that Marlow feels </a:t>
            </a:r>
            <a:r>
              <a:rPr dirty="0" sz="3300" lang="en-US" err="1" smtClean="0"/>
              <a:t>embrassed</a:t>
            </a:r>
            <a:r>
              <a:rPr dirty="0" sz="3300" lang="en-US" smtClean="0"/>
              <a:t> in company of virtuous and reputed </a:t>
            </a:r>
            <a:r>
              <a:rPr dirty="0" sz="3300" lang="en-US" err="1" smtClean="0"/>
              <a:t>womens</a:t>
            </a:r>
            <a:r>
              <a:rPr dirty="0" sz="3300" lang="en-US" smtClean="0"/>
              <a:t> ,but  is free with women of lower </a:t>
            </a:r>
            <a:r>
              <a:rPr dirty="0" sz="3300" lang="en-US" err="1" smtClean="0"/>
              <a:t>order.Miss</a:t>
            </a:r>
            <a:r>
              <a:rPr dirty="0" sz="3300" lang="en-US" smtClean="0"/>
              <a:t> .</a:t>
            </a:r>
            <a:r>
              <a:rPr dirty="0" sz="3300" lang="en-US" err="1" smtClean="0"/>
              <a:t>Hardcastle</a:t>
            </a:r>
            <a:r>
              <a:rPr dirty="0" sz="3300" lang="en-US" smtClean="0"/>
              <a:t> still more worried </a:t>
            </a:r>
            <a:endParaRPr dirty="0" sz="3300" lang="en-US"/>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33" name="Title 1"/>
          <p:cNvSpPr>
            <a:spLocks noGrp="1"/>
          </p:cNvSpPr>
          <p:nvPr>
            <p:ph type="title"/>
          </p:nvPr>
        </p:nvSpPr>
        <p:spPr/>
        <p:txBody>
          <a:bodyPr/>
          <a:p>
            <a:r>
              <a:rPr dirty="0" lang="en-US" smtClean="0"/>
              <a:t>A</a:t>
            </a:r>
            <a:r>
              <a:rPr altLang="zh-CN" dirty="0" lang="en-US" smtClean="0"/>
              <a:t>C</a:t>
            </a:r>
            <a:r>
              <a:rPr altLang="zh-CN" dirty="0" lang="en-US" smtClean="0"/>
              <a:t>T</a:t>
            </a:r>
            <a:r>
              <a:rPr dirty="0" lang="en-US" smtClean="0"/>
              <a:t> </a:t>
            </a:r>
            <a:r>
              <a:rPr altLang="zh-CN" dirty="0" lang="en-US" smtClean="0"/>
              <a:t>I</a:t>
            </a:r>
            <a:r>
              <a:rPr altLang="zh-CN" dirty="0" lang="en-US" smtClean="0"/>
              <a:t> </a:t>
            </a:r>
            <a:r>
              <a:rPr altLang="zh-CN" dirty="0" lang="en-US" smtClean="0"/>
              <a:t> </a:t>
            </a:r>
            <a:r>
              <a:rPr altLang="zh-CN" dirty="0" lang="en-US" smtClean="0"/>
              <a:t>-</a:t>
            </a:r>
            <a:r>
              <a:rPr altLang="zh-CN" dirty="0" lang="en-US" smtClean="0"/>
              <a:t> </a:t>
            </a:r>
            <a:r>
              <a:rPr altLang="zh-CN" dirty="0" lang="en-US" smtClean="0"/>
              <a:t>S</a:t>
            </a:r>
            <a:r>
              <a:rPr dirty="0" lang="en-US" smtClean="0"/>
              <a:t>cene </a:t>
            </a:r>
            <a:r>
              <a:rPr altLang="zh-CN" dirty="0" lang="en-US" smtClean="0"/>
              <a:t>I</a:t>
            </a:r>
            <a:endParaRPr dirty="0" lang="en-US"/>
          </a:p>
        </p:txBody>
      </p:sp>
      <p:sp>
        <p:nvSpPr>
          <p:cNvPr id="1048634" name="Content Placeholder 2"/>
          <p:cNvSpPr>
            <a:spLocks noGrp="1"/>
          </p:cNvSpPr>
          <p:nvPr>
            <p:ph idx="1"/>
          </p:nvPr>
        </p:nvSpPr>
        <p:spPr/>
        <p:txBody>
          <a:bodyPr/>
          <a:p>
            <a:pPr>
              <a:buFont typeface="Wingdings" pitchFamily="2" charset="2"/>
              <a:buChar char="Ø"/>
            </a:pPr>
            <a:r>
              <a:rPr b="1" dirty="0" sz="3300" lang="en-US" smtClean="0"/>
              <a:t>Miss Neville</a:t>
            </a:r>
            <a:r>
              <a:rPr dirty="0" sz="3300" lang="en-US" smtClean="0"/>
              <a:t> is an </a:t>
            </a:r>
            <a:r>
              <a:rPr b="1" dirty="0" sz="3300" lang="en-US" smtClean="0"/>
              <a:t>orphan</a:t>
            </a:r>
            <a:r>
              <a:rPr dirty="0" sz="3300" lang="en-US" smtClean="0"/>
              <a:t> . </a:t>
            </a:r>
            <a:r>
              <a:rPr dirty="0" sz="3300" lang="en-US" err="1" smtClean="0"/>
              <a:t>Mrs</a:t>
            </a:r>
            <a:r>
              <a:rPr dirty="0" sz="3300" lang="en-US" smtClean="0"/>
              <a:t> </a:t>
            </a:r>
            <a:r>
              <a:rPr dirty="0" sz="3300" lang="en-US" err="1" smtClean="0"/>
              <a:t>Hardcastle</a:t>
            </a:r>
            <a:r>
              <a:rPr dirty="0" sz="3300" lang="en-US" smtClean="0"/>
              <a:t> is managing her fortune for the sake of his son ,tony though miss .Neville is love with Hastings ,she pretends to love tony ,which tony can not bear .she says tony is very  good natured and he wishes to marry anyone except him</a:t>
            </a:r>
            <a:endParaRPr dirty="0" sz="3300" lang="en-US"/>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lastClr="000000" val="windowText"/>
      </a:dk1>
      <a:lt1>
        <a:sysClr lastClr="FFFFFF" val="window"/>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algn="tl" blurRad="130000" dir="2700000" dist="101600" rotWithShape="0">
              <a:srgbClr val="000000">
                <a:alpha val="35000"/>
              </a:srgbClr>
            </a:outerShdw>
          </a:effectLst>
        </a:effectStyle>
        <a:effectStyle>
          <a:effectLst>
            <a:outerShdw blurRad="190500" dir="2700000" dist="228600" rotWithShape="0" sy="90000">
              <a:srgbClr val="000000">
                <a:alpha val="25500"/>
              </a:srgbClr>
            </a:outerShdw>
          </a:effectLst>
        </a:effectStyle>
        <a:effectStyle>
          <a:effectLst>
            <a:outerShdw blurRad="190500" dir="2700000" dist="228600" rotWithShape="0" sy="90000">
              <a:srgbClr val="000000">
                <a:alpha val="25500"/>
              </a:srgbClr>
            </a:outerShdw>
          </a:effectLst>
          <a:scene3d>
            <a:camera prst="orthographicFront" fov="0">
              <a:rot lat="0" lon="0" rev="0"/>
            </a:camera>
            <a:lightRig dir="tl" rig="soft">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She stoops to conquer</dc:title>
  <dc:creator>WELCOME</dc:creator>
  <cp:lastModifiedBy>WELCOME</cp:lastModifiedBy>
  <dcterms:created xsi:type="dcterms:W3CDTF">2020-04-04T12:04:22Z</dcterms:created>
  <dcterms:modified xsi:type="dcterms:W3CDTF">2020-06-20T06:39:32Z</dcterms:modified>
</cp:coreProperties>
</file>