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363E83-3739-4CA6-90F3-F665DB516408}" type="datetimeFigureOut">
              <a:rPr lang="en-IN" smtClean="0"/>
              <a:t>23-May-2020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31E618-087F-4F56-8461-95EFDB9ABE4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552728" cy="2664296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</a:t>
            </a:r>
            <a:r>
              <a:rPr lang="en-US" smtClean="0"/>
              <a:t>ENGLISH </a:t>
            </a:r>
            <a:r>
              <a:rPr lang="en-US" smtClean="0"/>
              <a:t>LITERATURE-II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840760" cy="1656184"/>
          </a:xfrm>
        </p:spPr>
        <p:txBody>
          <a:bodyPr>
            <a:normAutofit/>
          </a:bodyPr>
          <a:lstStyle/>
          <a:p>
            <a:pPr algn="r"/>
            <a:endParaRPr lang="en-US" sz="1800" i="1" dirty="0"/>
          </a:p>
          <a:p>
            <a:pPr algn="r"/>
            <a:endParaRPr lang="en-US" sz="1800" i="1" dirty="0" smtClean="0"/>
          </a:p>
          <a:p>
            <a:r>
              <a:rPr lang="en-US" sz="1800" i="1" dirty="0"/>
              <a:t> </a:t>
            </a:r>
            <a:r>
              <a:rPr lang="en-US" sz="1800" i="1" dirty="0" smtClean="0"/>
              <a:t>                     </a:t>
            </a:r>
          </a:p>
          <a:p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95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/>
              <a:t>PERIODICAL ESSAY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3960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periodical Essay was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nfamiliar product of the 18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century social life and its conditions.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called “periodical” because it was not published in book form but was published in journals and magazine which appeared “periodically’,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improvement of the manners and morals of the people.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Steel &amp; Addison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44259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STEEL</a:t>
            </a:r>
            <a:endParaRPr lang="en-IN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5146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ADDISON</a:t>
            </a:r>
            <a:endParaRPr lang="en-IN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298448" y="2636912"/>
            <a:ext cx="3227832" cy="308723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1" y="2636912"/>
            <a:ext cx="3227832" cy="308767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3002"/>
            <a:ext cx="3240360" cy="31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3002"/>
            <a:ext cx="3312368" cy="317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Steele &amp; Addison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92036"/>
            <a:ext cx="7200800" cy="39292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 May 1707, Richard Steel was appointed </a:t>
            </a:r>
            <a:r>
              <a:rPr lang="en-US" dirty="0" err="1" smtClean="0"/>
              <a:t>Gazetter</a:t>
            </a:r>
            <a:r>
              <a:rPr lang="en-US" dirty="0" smtClean="0"/>
              <a:t>, the conception of the </a:t>
            </a:r>
            <a:r>
              <a:rPr lang="en-US" dirty="0" err="1" smtClean="0"/>
              <a:t>Tatler</a:t>
            </a:r>
            <a:r>
              <a:rPr lang="en-US" dirty="0" smtClean="0"/>
              <a:t> dawned upon him.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His object in bringing of out was “to publish a paper which should observe upon the manners of the pleasurable as well as the busy part of mankind”, that is, to exhibit contemporary manners with a view to amusing and instructing his readers.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522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In 1711, The </a:t>
            </a:r>
            <a:r>
              <a:rPr lang="en-US" sz="2400" b="1" dirty="0" err="1" smtClean="0"/>
              <a:t>Tatler</a:t>
            </a:r>
            <a:r>
              <a:rPr lang="en-US" sz="2400" b="1" dirty="0" smtClean="0"/>
              <a:t> came to an end, and The Spectator, a joint effort by Joseph Addison and Richard</a:t>
            </a:r>
            <a:endParaRPr lang="en-IN" sz="24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19313"/>
            <a:ext cx="7632848" cy="39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9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112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5365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 the new magazine politics and news, as such were ignored; it was a literary magazine, pure and simple, and its entire contents consisted of a single light essay.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It is in the incomparable Spectator papers that Addison shows himself most “worthy to be remembered”.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 contributed the majority of its essays, and in its first number appears this description of the Spectator.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003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794935"/>
            <a:ext cx="6480719" cy="182809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6373192" cy="2068642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i="1" dirty="0">
                <a:solidFill>
                  <a:srgbClr val="002060"/>
                </a:solidFill>
              </a:rPr>
              <a:t>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endParaRPr lang="en-US" sz="2000" b="1" i="1" dirty="0">
              <a:solidFill>
                <a:srgbClr val="002060"/>
              </a:solidFill>
            </a:endParaRPr>
          </a:p>
          <a:p>
            <a:endParaRPr lang="en-US" sz="1700" b="1" i="1" dirty="0">
              <a:solidFill>
                <a:srgbClr val="002060"/>
              </a:solidFill>
            </a:endParaRPr>
          </a:p>
          <a:p>
            <a:endParaRPr lang="en-US" sz="1700" b="1" i="1" dirty="0" smtClean="0">
              <a:solidFill>
                <a:srgbClr val="002060"/>
              </a:solidFill>
            </a:endParaRPr>
          </a:p>
          <a:p>
            <a:r>
              <a:rPr lang="en-US" sz="1700" b="1" i="1" dirty="0" smtClean="0">
                <a:solidFill>
                  <a:srgbClr val="002060"/>
                </a:solidFill>
              </a:rPr>
              <a:t>             ABINAYA. A</a:t>
            </a:r>
            <a:endParaRPr lang="en-US" sz="1700" b="1" i="1" dirty="0">
              <a:solidFill>
                <a:srgbClr val="002060"/>
              </a:solidFill>
            </a:endParaRPr>
          </a:p>
          <a:p>
            <a:r>
              <a:rPr lang="en-US" sz="1700" b="1" i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en-US" sz="1700" b="1" i="1" dirty="0" err="1" smtClean="0">
                <a:solidFill>
                  <a:srgbClr val="002060"/>
                </a:solidFill>
              </a:rPr>
              <a:t>Asst.Professor</a:t>
            </a:r>
            <a:r>
              <a:rPr lang="en-US" sz="1700" b="1" i="1" dirty="0" smtClean="0">
                <a:solidFill>
                  <a:srgbClr val="002060"/>
                </a:solidFill>
              </a:rPr>
              <a:t> Of English</a:t>
            </a:r>
          </a:p>
          <a:p>
            <a:r>
              <a:rPr lang="en-US" sz="1700" b="1" i="1" dirty="0" smtClean="0">
                <a:solidFill>
                  <a:srgbClr val="002060"/>
                </a:solidFill>
              </a:rPr>
              <a:t>                                                        BON SECOURS COLLEGE FOR WOMEN</a:t>
            </a:r>
            <a:endParaRPr lang="en-IN" sz="1700" b="1" dirty="0"/>
          </a:p>
        </p:txBody>
      </p:sp>
    </p:spTree>
    <p:extLst>
      <p:ext uri="{BB962C8B-B14F-4D97-AF65-F5344CB8AC3E}">
        <p14:creationId xmlns:p14="http://schemas.microsoft.com/office/powerpoint/2010/main" val="2553468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250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HISTORY OF ENGLISH LITERATURE-II</vt:lpstr>
      <vt:lpstr>PERIODICAL ESSAY</vt:lpstr>
      <vt:lpstr>Steel &amp; Addison</vt:lpstr>
      <vt:lpstr>Steele &amp; Addison</vt:lpstr>
      <vt:lpstr>In 1711, The Tatler came to an end, and The Spectator, a joint effort by Joseph Addison and Richard</vt:lpstr>
      <vt:lpstr>cont…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ENGLISH LITERATURE-II</dc:title>
  <dc:creator>Amala</dc:creator>
  <cp:lastModifiedBy>Amala</cp:lastModifiedBy>
  <cp:revision>10</cp:revision>
  <dcterms:created xsi:type="dcterms:W3CDTF">2020-05-23T11:36:17Z</dcterms:created>
  <dcterms:modified xsi:type="dcterms:W3CDTF">2020-05-23T13:11:14Z</dcterms:modified>
</cp:coreProperties>
</file>