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ACDF-43C1-4AC0-831B-5310B1CB6806}" type="datetimeFigureOut">
              <a:rPr lang="en-IN" smtClean="0"/>
              <a:t>23-May-2020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3EC4-682F-4DE3-82A5-93B69A63CBE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ACDF-43C1-4AC0-831B-5310B1CB6806}" type="datetimeFigureOut">
              <a:rPr lang="en-IN" smtClean="0"/>
              <a:t>23-May-2020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3EC4-682F-4DE3-82A5-93B69A63CBE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ACDF-43C1-4AC0-831B-5310B1CB6806}" type="datetimeFigureOut">
              <a:rPr lang="en-IN" smtClean="0"/>
              <a:t>23-May-2020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3EC4-682F-4DE3-82A5-93B69A63CBE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ACDF-43C1-4AC0-831B-5310B1CB6806}" type="datetimeFigureOut">
              <a:rPr lang="en-IN" smtClean="0"/>
              <a:t>23-May-2020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3EC4-682F-4DE3-82A5-93B69A63CBE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ACDF-43C1-4AC0-831B-5310B1CB6806}" type="datetimeFigureOut">
              <a:rPr lang="en-IN" smtClean="0"/>
              <a:t>23-May-2020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3EC4-682F-4DE3-82A5-93B69A63CBE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ACDF-43C1-4AC0-831B-5310B1CB6806}" type="datetimeFigureOut">
              <a:rPr lang="en-IN" smtClean="0"/>
              <a:t>23-May-2020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3EC4-682F-4DE3-82A5-93B69A63CBE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ACDF-43C1-4AC0-831B-5310B1CB6806}" type="datetimeFigureOut">
              <a:rPr lang="en-IN" smtClean="0"/>
              <a:t>23-May-2020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3EC4-682F-4DE3-82A5-93B69A63CBE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ACDF-43C1-4AC0-831B-5310B1CB6806}" type="datetimeFigureOut">
              <a:rPr lang="en-IN" smtClean="0"/>
              <a:t>23-May-2020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3EC4-682F-4DE3-82A5-93B69A63CBE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ACDF-43C1-4AC0-831B-5310B1CB6806}" type="datetimeFigureOut">
              <a:rPr lang="en-IN" smtClean="0"/>
              <a:t>23-May-2020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3EC4-682F-4DE3-82A5-93B69A63CBE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ACDF-43C1-4AC0-831B-5310B1CB6806}" type="datetimeFigureOut">
              <a:rPr lang="en-IN" smtClean="0"/>
              <a:t>23-May-2020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893EC4-682F-4DE3-82A5-93B69A63CBE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ACDF-43C1-4AC0-831B-5310B1CB6806}" type="datetimeFigureOut">
              <a:rPr lang="en-IN" smtClean="0"/>
              <a:t>23-May-2020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3EC4-682F-4DE3-82A5-93B69A63CBE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4DEACDF-43C1-4AC0-831B-5310B1CB6806}" type="datetimeFigureOut">
              <a:rPr lang="en-IN" smtClean="0"/>
              <a:t>23-May-2020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5893EC4-682F-4DE3-82A5-93B69A63CBE8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4400" dirty="0" smtClean="0"/>
          </a:p>
          <a:p>
            <a:pPr algn="ctr"/>
            <a:endParaRPr lang="en-US" sz="4400" dirty="0"/>
          </a:p>
          <a:p>
            <a:pPr algn="ctr"/>
            <a:r>
              <a:rPr lang="en-US" sz="4400" dirty="0" smtClean="0">
                <a:latin typeface="Algerian" pitchFamily="82" charset="0"/>
              </a:rPr>
              <a:t>History  of </a:t>
            </a:r>
            <a:r>
              <a:rPr lang="en-US" sz="4400" dirty="0" err="1" smtClean="0">
                <a:latin typeface="Algerian" pitchFamily="82" charset="0"/>
              </a:rPr>
              <a:t>Enlgish</a:t>
            </a:r>
            <a:r>
              <a:rPr lang="en-US" sz="4400" dirty="0" smtClean="0">
                <a:latin typeface="Algerian" pitchFamily="82" charset="0"/>
              </a:rPr>
              <a:t> Literature-ii</a:t>
            </a:r>
            <a:endParaRPr lang="en-IN" sz="44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791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3"/>
            <a:ext cx="9144000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308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24936" cy="640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153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48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311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296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3"/>
            <a:ext cx="835292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346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712968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429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39"/>
            <a:ext cx="8640960" cy="633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518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5"/>
            <a:ext cx="878497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009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27258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4400" dirty="0" smtClean="0">
                <a:latin typeface="Algerian" pitchFamily="82" charset="0"/>
              </a:rPr>
              <a:t>              Thank you</a:t>
            </a:r>
            <a:r>
              <a:rPr lang="en-US" dirty="0" smtClean="0"/>
              <a:t> </a:t>
            </a:r>
          </a:p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ctr"/>
            <a:r>
              <a:rPr lang="en-US" dirty="0" smtClean="0"/>
              <a:t>                                                    </a:t>
            </a:r>
          </a:p>
          <a:p>
            <a:pPr algn="ctr"/>
            <a:r>
              <a:rPr lang="en-US" dirty="0" smtClean="0"/>
              <a:t>                                                  ABINAYA. A</a:t>
            </a:r>
          </a:p>
          <a:p>
            <a:pPr algn="ctr"/>
            <a:r>
              <a:rPr lang="en-US" dirty="0" smtClean="0"/>
              <a:t>                                                                          Asst. </a:t>
            </a:r>
            <a:r>
              <a:rPr lang="en-US" dirty="0"/>
              <a:t>P</a:t>
            </a:r>
            <a:r>
              <a:rPr lang="en-US" dirty="0" smtClean="0"/>
              <a:t>rofessor of English</a:t>
            </a:r>
          </a:p>
          <a:p>
            <a:pPr algn="ctr"/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Bon Secours College For Women.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15779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he Age of Pope   1700 - 1745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4664"/>
            <a:ext cx="607695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86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08" y="404665"/>
            <a:ext cx="8712968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07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24936" cy="633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78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652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5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68952" cy="61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65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33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8049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784976" cy="61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364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568952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7604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114</TotalTime>
  <Words>25</Words>
  <Application>Microsoft Office PowerPoint</Application>
  <PresentationFormat>On-screen Show (4:3)</PresentationFormat>
  <Paragraphs>13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Amala</dc:creator>
  <cp:lastModifiedBy>Amala</cp:lastModifiedBy>
  <cp:revision>9</cp:revision>
  <dcterms:created xsi:type="dcterms:W3CDTF">2019-12-10T01:05:08Z</dcterms:created>
  <dcterms:modified xsi:type="dcterms:W3CDTF">2020-05-23T13:37:48Z</dcterms:modified>
</cp:coreProperties>
</file>