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FFE5-04DC-4DA2-AA92-284876A322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B1A6-B032-480D-8CD8-A0E9A73B2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PUBLIC RELATIONS AND ITS CONCEPTS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505200"/>
            <a:ext cx="4572000" cy="2620963"/>
          </a:xfrm>
        </p:spPr>
        <p:txBody>
          <a:bodyPr>
            <a:normAutofit fontScale="92500"/>
          </a:bodyPr>
          <a:lstStyle/>
          <a:p>
            <a:pPr algn="just">
              <a:buNone/>
              <a:defRPr/>
            </a:pPr>
            <a:r>
              <a:rPr lang="en-US" dirty="0" smtClean="0"/>
              <a:t>	 </a:t>
            </a:r>
            <a:r>
              <a:rPr lang="en-US" sz="2400" dirty="0" err="1" smtClean="0">
                <a:latin typeface="Algerian" pitchFamily="82" charset="0"/>
              </a:rPr>
              <a:t>P.Manicka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Jothi</a:t>
            </a:r>
            <a:endParaRPr lang="en-US" sz="2400" dirty="0" smtClean="0">
              <a:latin typeface="Algerian" pitchFamily="82" charset="0"/>
            </a:endParaRPr>
          </a:p>
          <a:p>
            <a:pPr algn="just">
              <a:buNone/>
              <a:defRPr/>
            </a:pPr>
            <a:r>
              <a:rPr lang="en-US" sz="2400" dirty="0" smtClean="0">
                <a:latin typeface="Algerian" pitchFamily="82" charset="0"/>
              </a:rPr>
              <a:t>	Assistant professor</a:t>
            </a:r>
          </a:p>
          <a:p>
            <a:pPr algn="just">
              <a:buNone/>
              <a:defRPr/>
            </a:pPr>
            <a:r>
              <a:rPr lang="en-US" sz="2400" dirty="0" smtClean="0">
                <a:latin typeface="Algerian" pitchFamily="82" charset="0"/>
              </a:rPr>
              <a:t>	Department of Social Work</a:t>
            </a:r>
          </a:p>
          <a:p>
            <a:pPr algn="just">
              <a:buNone/>
              <a:defRPr/>
            </a:pPr>
            <a:r>
              <a:rPr lang="en-US" sz="2400" dirty="0" smtClean="0">
                <a:latin typeface="Algerian" pitchFamily="82" charset="0"/>
              </a:rPr>
              <a:t>	Bon Secours College for Women</a:t>
            </a:r>
          </a:p>
          <a:p>
            <a:pPr algn="just">
              <a:buNone/>
              <a:defRPr/>
            </a:pPr>
            <a:r>
              <a:rPr lang="en-US" sz="2400" dirty="0" smtClean="0">
                <a:latin typeface="Algerian" pitchFamily="82" charset="0"/>
              </a:rPr>
              <a:t>	</a:t>
            </a:r>
            <a:r>
              <a:rPr lang="en-US" sz="2400" dirty="0" err="1" smtClean="0">
                <a:latin typeface="Algerian" pitchFamily="82" charset="0"/>
              </a:rPr>
              <a:t>Thanjavur</a:t>
            </a:r>
            <a:endParaRPr lang="en-US" sz="2400" dirty="0" smtClean="0">
              <a:latin typeface="Algerian" pitchFamily="82" charset="0"/>
            </a:endParaRPr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actors affecting selection of media&#10;• Class of audience&#10;• Extent of coverage&#10;• Nature of product&#10;• Nature of competi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Factors to be considered in media&#10;planning&#10;• Nature of product&#10;• Nature of customers&#10;• Advertising objectives&#10;• Nature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Outdoor advertising media&#10;• billboards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• Mobile bill boards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• Field signs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• Electric light signs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• Neon signs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• sandwich men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• Aerial advertising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• In flight advertising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ublic relations&#10;• &quot;Public relations is a&#10;strategic&#10;communication process&#10;that builds mutually&#10;beneficial relationships&#10;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• kiosks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irect advertising media&#10;• Post cards&#10;• Booklets&#10;• Catalogues&#10;• Sales letters&#10;• Gift advertising&#10;• Sampling&#10;• Leaflets&#10;M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nternet advertising&#10;• online advertising, also called online&#10;marketing or Internet advertising or web&#10;advertising, is a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Methods of online advertising&#10;• Banner ads&#10;• Tickers&#10;• Pop up ads&#10;• Video ads&#10;• Floating ad road blocks&#10;• Email ads&#10;• Wal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ature of public relations&#10;• Objective&#10;• Message&#10;• Targeting&#10;• Credibility&#10;• Uncontrollable&#10;• Low cost&#10;MANU H NATESH MBA,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Objectives :&#10;awareness creation&#10;providing information&#10;goodwill promotion&#10;creating interest&#10;changing attitudes&#10;MANU H NAT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 :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ntroduction&#10;• The media plays a very important role in most&#10;community, public policy, national, and&#10;international confl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Meaning&#10;• Media management is a term used for several&#10;related tasks throughout post-production. In&#10;general, any task tha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oles of media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ypes of media&#10;MANU H NATESH MBA,M.Com. BMSEAC&#10;manu@bmsec.ac.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