
<file path=[Content_Types].xml><?xml version="1.0" encoding="utf-8"?>
<Types xmlns="http://schemas.openxmlformats.org/package/2006/content-types">
  <Default ContentType="application/xml" Extension="xml"/>
  <Default ContentType="image/jpeg" Extension="jpe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6858000" cx="9144000"/>
  <p:notesSz cx="6858000" cy="9144000"/>
  <p:defaultTextStyle>
    <a:defPPr lvl="0">
      <a:defRPr lang="en-US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7.xml"/><Relationship Id="rId11" Type="http://schemas.openxmlformats.org/officeDocument/2006/relationships/slide" Target="slides/slide8.xml"/><Relationship Id="rId22" Type="http://schemas.openxmlformats.org/officeDocument/2006/relationships/slide" Target="slides/slide19.xml"/><Relationship Id="rId10" Type="http://schemas.openxmlformats.org/officeDocument/2006/relationships/slide" Target="slides/slide7.xml"/><Relationship Id="rId21" Type="http://schemas.openxmlformats.org/officeDocument/2006/relationships/slide" Target="slides/slide18.xml"/><Relationship Id="rId13" Type="http://schemas.openxmlformats.org/officeDocument/2006/relationships/slide" Target="slides/slide10.xml"/><Relationship Id="rId24" Type="http://schemas.openxmlformats.org/officeDocument/2006/relationships/slide" Target="slides/slide21.xml"/><Relationship Id="rId12" Type="http://schemas.openxmlformats.org/officeDocument/2006/relationships/slide" Target="slides/slide9.xml"/><Relationship Id="rId23" Type="http://schemas.openxmlformats.org/officeDocument/2006/relationships/slide" Target="slides/slide20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6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6" Type="http://schemas.openxmlformats.org/officeDocument/2006/relationships/slide" Target="slides/slide3.xml"/><Relationship Id="rId18" Type="http://schemas.openxmlformats.org/officeDocument/2006/relationships/slide" Target="slides/slide15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5F9D-73CC-446D-A7FE-5BB949A44E0F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9113-D23D-43E2-BDC1-2FC11A2E94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5F9D-73CC-446D-A7FE-5BB949A44E0F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9113-D23D-43E2-BDC1-2FC11A2E94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5F9D-73CC-446D-A7FE-5BB949A44E0F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9113-D23D-43E2-BDC1-2FC11A2E94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5F9D-73CC-446D-A7FE-5BB949A44E0F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9113-D23D-43E2-BDC1-2FC11A2E94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5F9D-73CC-446D-A7FE-5BB949A44E0F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9113-D23D-43E2-BDC1-2FC11A2E94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5F9D-73CC-446D-A7FE-5BB949A44E0F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9113-D23D-43E2-BDC1-2FC11A2E94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5F9D-73CC-446D-A7FE-5BB949A44E0F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9113-D23D-43E2-BDC1-2FC11A2E94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5F9D-73CC-446D-A7FE-5BB949A44E0F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9113-D23D-43E2-BDC1-2FC11A2E94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5F9D-73CC-446D-A7FE-5BB949A44E0F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9113-D23D-43E2-BDC1-2FC11A2E94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5F9D-73CC-446D-A7FE-5BB949A44E0F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9113-D23D-43E2-BDC1-2FC11A2E94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5F9D-73CC-446D-A7FE-5BB949A44E0F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B459113-D23D-43E2-BDC1-2FC11A2E94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2215F9D-73CC-446D-A7FE-5BB949A44E0F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459113-D23D-43E2-BDC1-2FC11A2E94E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Religion clarifications1. Authentic information by the   competent scholars instead of narrow   minded and ignorant cleric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Education1. The mass media educates people by   giving information about   food, health, housing, sanitation, emp   loyme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Sports &amp; Entertainment1. Mass media also entertains people.2. Film, television, radio are increasingly   subjected to comm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Disadvantages of media1. Creates social evils2. Moral vacuum3. Westernization4. Not developing national image5. Time wast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onsumerism &amp; westernization1.  Our society is consuming all messages being spread by the   Media. Media has made us a tal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Time wastage and dangers to                 socialization1. We remain fixed to TV screens at the cost of   socialization.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Not developing national image   Our Media is blamed for not developing /   projecting our national image. Our media at   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Weakening religious impressionsWeakening religious impressions due to foreign culture andtime wastage. Pakistans media sh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suggestions1. The media as an institution and fourth estate is accountable   t o t h e p u b l i c a n d responsible for 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5.   It must create a pride in our glorious past, our culture and our     way of living. Pakistanis the seventh atomic pow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dirty="0" smtClean="0"/>
              <a:t>     Media And Its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429000"/>
            <a:ext cx="6248400" cy="2560320"/>
          </a:xfrm>
        </p:spPr>
        <p:txBody>
          <a:bodyPr>
            <a:normAutofit fontScale="92500"/>
          </a:bodyPr>
          <a:lstStyle/>
          <a:p>
            <a:pPr algn="just">
              <a:buNone/>
              <a:defRPr/>
            </a:pPr>
            <a:r>
              <a:rPr lang="en-US" dirty="0" smtClean="0"/>
              <a:t> </a:t>
            </a:r>
            <a:r>
              <a:rPr lang="en-US" dirty="0" smtClean="0"/>
              <a:t>   </a:t>
            </a:r>
            <a:r>
              <a:rPr lang="en-US" sz="2800" dirty="0" err="1" smtClean="0">
                <a:latin typeface="Algerian" pitchFamily="82" charset="0"/>
              </a:rPr>
              <a:t>P.Manicka</a:t>
            </a:r>
            <a:r>
              <a:rPr lang="en-US" sz="2800" dirty="0" smtClean="0">
                <a:latin typeface="Algerian" pitchFamily="82" charset="0"/>
              </a:rPr>
              <a:t> </a:t>
            </a:r>
            <a:r>
              <a:rPr lang="en-US" sz="2800" dirty="0" err="1" smtClean="0">
                <a:latin typeface="Algerian" pitchFamily="82" charset="0"/>
              </a:rPr>
              <a:t>Jothi</a:t>
            </a:r>
            <a:endParaRPr lang="en-US" sz="2800" dirty="0" smtClean="0">
              <a:latin typeface="Algerian" pitchFamily="82" charset="0"/>
            </a:endParaRPr>
          </a:p>
          <a:p>
            <a:pPr algn="just">
              <a:buNone/>
              <a:defRPr/>
            </a:pPr>
            <a:r>
              <a:rPr lang="en-US" sz="2800" dirty="0" smtClean="0">
                <a:latin typeface="Algerian" pitchFamily="82" charset="0"/>
              </a:rPr>
              <a:t>	Assistant professor</a:t>
            </a:r>
          </a:p>
          <a:p>
            <a:pPr algn="just">
              <a:buNone/>
              <a:defRPr/>
            </a:pPr>
            <a:r>
              <a:rPr lang="en-US" sz="2800" dirty="0" smtClean="0">
                <a:latin typeface="Algerian" pitchFamily="82" charset="0"/>
              </a:rPr>
              <a:t>	Department of Social Work</a:t>
            </a:r>
          </a:p>
          <a:p>
            <a:pPr algn="just">
              <a:buNone/>
              <a:defRPr/>
            </a:pPr>
            <a:r>
              <a:rPr lang="en-US" sz="2800" dirty="0" smtClean="0">
                <a:latin typeface="Algerian" pitchFamily="82" charset="0"/>
              </a:rPr>
              <a:t>	Bon Secours College for Women</a:t>
            </a:r>
          </a:p>
          <a:p>
            <a:pPr algn="just">
              <a:buNone/>
              <a:defRPr/>
            </a:pPr>
            <a:r>
              <a:rPr lang="en-US" sz="2800" dirty="0" smtClean="0">
                <a:latin typeface="Algerian" pitchFamily="82" charset="0"/>
              </a:rPr>
              <a:t>	</a:t>
            </a:r>
            <a:r>
              <a:rPr lang="en-US" sz="2800" dirty="0" err="1" smtClean="0">
                <a:latin typeface="Algerian" pitchFamily="82" charset="0"/>
              </a:rPr>
              <a:t>Thanjavur</a:t>
            </a:r>
            <a:endParaRPr lang="en-US" sz="2800" dirty="0" smtClean="0">
              <a:latin typeface="Algerian" pitchFamily="82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conclusions1. This is an era of satellite televisions, internet connectivity, and mobile   telephony. To summarize, media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8800" dirty="0" smtClean="0">
                <a:solidFill>
                  <a:srgbClr val="0070C0"/>
                </a:solidFill>
                <a:latin typeface="Blackadder ITC" pitchFamily="82" charset="0"/>
              </a:rPr>
              <a:t>THANKYOU</a:t>
            </a:r>
            <a:endParaRPr lang="en-US" sz="8800" dirty="0">
              <a:solidFill>
                <a:srgbClr val="0070C0"/>
              </a:solidFill>
              <a:latin typeface="Blackadder ITC" pitchFamily="8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What is mediaAll the means of communication that providepublic with news, entertainment, education,data or promotional me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Importance of media1. Media is the most important tool of communication2. The world global village has been given to the w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Advantages of media•Political analysis•Economic debate•Advertising•Social awareness•New household styles to raise standard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Political analysis1.   The skilled and bold personality     of anchor person raises people’s     voice and clearly asks th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Economic analysis1.   Shows government’s projects     internationally to get foreign     investment by projecting the   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Advertising1. Advertising to maintain   competition among various   companies which facilitates   the public.2. Like mobil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Social awareness1. Bring the world at doorstep with its   various trends, colors and life styles.2. Changes moods and beh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