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B311F2-117F-458B-B6C2-CF3CF765851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6F8D1F-4A42-4D6B-B998-D7A2F4480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rostitution&#10;Sub:-Social Problems in India&#10;Presentedby:-&#10;ALLWINTHOMAS N T&#10;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4343400"/>
            <a:ext cx="35052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err="1" smtClean="0"/>
              <a:t>P.Manicka</a:t>
            </a:r>
            <a:r>
              <a:rPr lang="en-US" dirty="0" smtClean="0"/>
              <a:t> </a:t>
            </a:r>
            <a:r>
              <a:rPr lang="en-US" dirty="0" err="1" smtClean="0"/>
              <a:t>Jothi</a:t>
            </a:r>
            <a:endParaRPr lang="en-US" dirty="0" smtClean="0"/>
          </a:p>
          <a:p>
            <a:r>
              <a:rPr lang="en-US" dirty="0" smtClean="0"/>
              <a:t>Assistant Professor </a:t>
            </a:r>
          </a:p>
          <a:p>
            <a:r>
              <a:rPr lang="en-US" dirty="0" smtClean="0"/>
              <a:t>Dept of Social Work</a:t>
            </a:r>
          </a:p>
          <a:p>
            <a:r>
              <a:rPr lang="en-US" dirty="0" smtClean="0"/>
              <a:t>Bon Secours college for women, </a:t>
            </a:r>
            <a:r>
              <a:rPr lang="en-US" dirty="0" err="1" smtClean="0"/>
              <a:t>Thanjavur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Juvenile&#10;• Deals with children below 21&#10;years old who violates laws or&#10;who fail to do what the law&#10;requir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elinquent&#10;• Is one who committed an&#10;offense against an individual&#10;and is punishable under our&#10;criminal justice system.&#10;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Juvenile Deliquency&#10;• It is anti-social, a menace to the&#10;people’s welfare, different from&#10;what is normal action, and&#10;whic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079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3 Types of Delinquents&#10;• 1. Environmental delinquents-&#10;occasional lawbreaker&#10;• 2. Emotional Maladjusted&#10;Delinquents- chr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Contributory causes&#10;Industrialization and urbanization&#10;frustration&#10;Emotional deprivation&#10;Gangs or “barkada” of the wrong 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Educational Implications&#10;Those&#10;enrolled in&#10;school&#10;should be&#10;made to feel&#10;that they are&#10;part of the&#10;school&#10;Give every&#10;chil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rug Addiction:&#10;- State of periodic/chronic&#10;intoxication detrimental to the&#10;individual &amp; society&#10;- produced by repeated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arvesting ric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Preparing tobacco leav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Metal&#10;worke&#10;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rostitution&#10; The act or practice providing sexual&#10;service to another person in return for&#10;payment&#10; Mr. Geoffrey, “Pro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PRIMARY CAUSES&#10;International Labour Organization (ILO) suggests&#10;poverty is the greatest single cause behind child&#10;labour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ULTURAL CAUSES&#10;In European history when child labour was common, as well as&#10;in contemporary child labour of modern world,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MACROECONOMIC CAUSES&#10;Biggeri and Mehrotra have studied the macroeconomic factors that&#10;encourage child labour. They focus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lectroplat&#10;e worke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onsequences of child labour&#10;The presence of a large number of child laborers is regarded as&#10;a serious issue in terms of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OME FACTS ABOUT CHILD LABOUR&#10; According to the Indian census of 1991, there are 11.28 million working&#10;children under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Where does most child labour occur?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In 1979, the Indian government formed the&#10;Gurupadswamy Committee to find about child labour&#10;and means to tackle it. The C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Non-governmental&#10;organizations&#10;Many NGOs like Bachpan Bachao Andolan, CARE India, Child&#10;Rights and You, Global march aga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SAY&#10;NO&#10;TO&#10;CHILD&#10;LABOU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Brief history&#10; Prostitution is historically and culturally&#10;be found everywhere, every culture&#10;adopting their own standar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hild labour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Untouchablity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A type of Social organization/ hierarchy in which a&#10;person’s occupation and position in life is determined&#10;by the circum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 descr="Problems faced by the&#10;“Untouchables”&#10; Dalits are not allowed to a drink from the same wells, not&#10;allowed in temples,not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Shambuk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Untouchabi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Palace Script MT" pitchFamily="66" charset="0"/>
              </a:rPr>
              <a:t>Thank You</a:t>
            </a:r>
            <a:endParaRPr lang="en-US" sz="9600" dirty="0">
              <a:latin typeface="Palace Script MT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ifferent kinds of Prostitution&#10; Street prostitutes&#10; Bar dancers&#10; Call girls&#10; Religious prostitutes&#10; Escort girls&#10; 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auses of Prostitution&#10; Economic Factors&#10; Social Values Against Unchastity&#10; Ignorance&#10; Unhappy marital relations&#10; I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pact&#10; Prostitute itself will be tend having&#10;sexual transmitted disease and HIV&#10; Social isolated&#10; Violence from the 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YPES OF PROSTITUTION&#10;• Street.&#10;• Brothels.&#10;• Escorts.&#10;• Sex tourism.&#10;• Virtual sex.&#10;• Gigolo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ONCLUSION&#10;Prostitution is the business or practice of providing sexual&#10;services to another person in return for payment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Presentation of prostit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