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82" r:id="rId7"/>
    <p:sldId id="269" r:id="rId8"/>
    <p:sldId id="28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4A5D0-F003-4C5C-A9A8-4B81B039C6FE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EA4C1AAB-94A5-4B65-A6CA-B83F7490BC2A}">
      <dgm:prSet/>
      <dgm:spPr/>
      <dgm:t>
        <a:bodyPr/>
        <a:lstStyle/>
        <a:p>
          <a:pPr rtl="0"/>
          <a:r>
            <a:rPr lang="en-US" dirty="0" err="1" smtClean="0">
              <a:latin typeface="Bamini" pitchFamily="2" charset="0"/>
            </a:rPr>
            <a:t>jkpo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nkhopapy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gy;NtW</a:t>
          </a:r>
          <a:r>
            <a:rPr lang="en-US" dirty="0" smtClean="0">
              <a:latin typeface="Bamini" pitchFamily="2" charset="0"/>
            </a:rPr>
            <a:t> ,</a:t>
          </a:r>
          <a:r>
            <a:rPr lang="en-US" dirty="0" err="1" smtClean="0">
              <a:latin typeface="Bamini" pitchFamily="2" charset="0"/>
            </a:rPr>
            <a:t>yf;fpaq;fs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fhzg;gLfpd;wd</a:t>
          </a:r>
          <a:r>
            <a:rPr lang="en-US" dirty="0" smtClean="0">
              <a:latin typeface="Bamini" pitchFamily="2" charset="0"/>
            </a:rPr>
            <a:t>. </a:t>
          </a:r>
          <a:r>
            <a:rPr lang="en-US" dirty="0" err="1" smtClean="0">
              <a:latin typeface="Bamini" pitchFamily="2" charset="0"/>
            </a:rPr>
            <a:t>mtw;iw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nghJthf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gpd;tUkhW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tifg;gLj;jyhk</a:t>
          </a:r>
          <a:r>
            <a:rPr lang="en-US" dirty="0" smtClean="0">
              <a:latin typeface="Bamini" pitchFamily="2" charset="0"/>
            </a:rPr>
            <a:t>;.</a:t>
          </a:r>
          <a:endParaRPr lang="en-US" dirty="0">
            <a:latin typeface="Bamini" pitchFamily="2" charset="0"/>
          </a:endParaRPr>
        </a:p>
      </dgm:t>
    </dgm:pt>
    <dgm:pt modelId="{5B9337D2-1BE0-4E08-916F-05EB4942CD3B}" type="parTrans" cxnId="{057015A1-48C8-4BB9-BC02-904860177E3C}">
      <dgm:prSet/>
      <dgm:spPr/>
      <dgm:t>
        <a:bodyPr/>
        <a:lstStyle/>
        <a:p>
          <a:endParaRPr lang="en-US"/>
        </a:p>
      </dgm:t>
    </dgm:pt>
    <dgm:pt modelId="{C6CC44CD-8757-464E-A6A1-DB41529739B8}" type="sibTrans" cxnId="{057015A1-48C8-4BB9-BC02-904860177E3C}">
      <dgm:prSet/>
      <dgm:spPr/>
      <dgm:t>
        <a:bodyPr/>
        <a:lstStyle/>
        <a:p>
          <a:endParaRPr lang="en-US"/>
        </a:p>
      </dgm:t>
    </dgm:pt>
    <dgm:pt modelId="{125C3AFB-F9B0-4C17-8458-F6B8161DD5F0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jkpo; ,yf;fpak;</a:t>
          </a:r>
          <a:endParaRPr lang="en-US">
            <a:latin typeface="Bamini" pitchFamily="2" charset="0"/>
          </a:endParaRPr>
        </a:p>
      </dgm:t>
    </dgm:pt>
    <dgm:pt modelId="{566912BC-558F-4DF2-B034-69B3A5E8C702}" type="parTrans" cxnId="{F64AEC07-8B3F-4536-8075-C3898456AE6F}">
      <dgm:prSet/>
      <dgm:spPr/>
      <dgm:t>
        <a:bodyPr/>
        <a:lstStyle/>
        <a:p>
          <a:endParaRPr lang="en-US"/>
        </a:p>
      </dgm:t>
    </dgm:pt>
    <dgm:pt modelId="{3C53C807-9EB8-44B3-9BAA-D743A649B5DA}" type="sibTrans" cxnId="{F64AEC07-8B3F-4536-8075-C3898456AE6F}">
      <dgm:prSet/>
      <dgm:spPr/>
      <dgm:t>
        <a:bodyPr/>
        <a:lstStyle/>
        <a:p>
          <a:endParaRPr lang="en-US"/>
        </a:p>
      </dgm:t>
    </dgm:pt>
    <dgm:pt modelId="{2A1D3321-37FC-4E50-A5C5-6A294BDC2448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rq;f ,yf;fpak;</a:t>
          </a:r>
          <a:endParaRPr lang="en-US">
            <a:latin typeface="Bamini" pitchFamily="2" charset="0"/>
          </a:endParaRPr>
        </a:p>
      </dgm:t>
    </dgm:pt>
    <dgm:pt modelId="{0AB0E6D3-23A6-495F-ACB8-B2F7CADBD099}" type="parTrans" cxnId="{0A5EA382-6023-4442-AAE5-A62513D146FF}">
      <dgm:prSet/>
      <dgm:spPr/>
      <dgm:t>
        <a:bodyPr/>
        <a:lstStyle/>
        <a:p>
          <a:endParaRPr lang="en-US"/>
        </a:p>
      </dgm:t>
    </dgm:pt>
    <dgm:pt modelId="{BAA25C88-1CA9-43F3-ADF1-5396671E6E7C}" type="sibTrans" cxnId="{0A5EA382-6023-4442-AAE5-A62513D146FF}">
      <dgm:prSet/>
      <dgm:spPr/>
      <dgm:t>
        <a:bodyPr/>
        <a:lstStyle/>
        <a:p>
          <a:endParaRPr lang="en-US"/>
        </a:p>
      </dgm:t>
    </dgm:pt>
    <dgm:pt modelId="{643446D1-747A-4E3E-AB4F-ACB808A14D5C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ePjp ,yf;fpak;</a:t>
          </a:r>
          <a:endParaRPr lang="en-US">
            <a:latin typeface="Bamini" pitchFamily="2" charset="0"/>
          </a:endParaRPr>
        </a:p>
      </dgm:t>
    </dgm:pt>
    <dgm:pt modelId="{4CF53A6D-408B-4682-9F92-9A684F64D590}" type="parTrans" cxnId="{9D33BAF4-F7CF-4FB7-A4EE-B6D1E2801F0E}">
      <dgm:prSet/>
      <dgm:spPr/>
      <dgm:t>
        <a:bodyPr/>
        <a:lstStyle/>
        <a:p>
          <a:endParaRPr lang="en-US"/>
        </a:p>
      </dgm:t>
    </dgm:pt>
    <dgm:pt modelId="{84D6EA7E-48B4-4564-B48F-71D02156E971}" type="sibTrans" cxnId="{9D33BAF4-F7CF-4FB7-A4EE-B6D1E2801F0E}">
      <dgm:prSet/>
      <dgm:spPr/>
      <dgm:t>
        <a:bodyPr/>
        <a:lstStyle/>
        <a:p>
          <a:endParaRPr lang="en-US"/>
        </a:p>
      </dgm:t>
    </dgm:pt>
    <dgm:pt modelId="{EE2EC445-B7B8-4371-9107-CD5DB530C74D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fhg;gpa ,yf;fpak;</a:t>
          </a:r>
          <a:endParaRPr lang="en-US">
            <a:latin typeface="Bamini" pitchFamily="2" charset="0"/>
          </a:endParaRPr>
        </a:p>
      </dgm:t>
    </dgm:pt>
    <dgm:pt modelId="{0C2F88B4-9210-4EDA-8340-DA9EB801B840}" type="parTrans" cxnId="{5273B5E2-FA9D-47E1-BF05-4105EE829693}">
      <dgm:prSet/>
      <dgm:spPr/>
      <dgm:t>
        <a:bodyPr/>
        <a:lstStyle/>
        <a:p>
          <a:endParaRPr lang="en-US"/>
        </a:p>
      </dgm:t>
    </dgm:pt>
    <dgm:pt modelId="{2789E78E-4BDE-463B-97E3-CA2BFF83352F}" type="sibTrans" cxnId="{5273B5E2-FA9D-47E1-BF05-4105EE829693}">
      <dgm:prSet/>
      <dgm:spPr/>
      <dgm:t>
        <a:bodyPr/>
        <a:lstStyle/>
        <a:p>
          <a:endParaRPr lang="en-US"/>
        </a:p>
      </dgm:t>
    </dgm:pt>
    <dgm:pt modelId="{6342082D-94B8-4977-B0DB-789071DEBD8F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gf;jp ,yf;fpak;</a:t>
          </a:r>
          <a:endParaRPr lang="en-US">
            <a:latin typeface="Bamini" pitchFamily="2" charset="0"/>
          </a:endParaRPr>
        </a:p>
      </dgm:t>
    </dgm:pt>
    <dgm:pt modelId="{BCEAD41F-B7D6-4E86-B38F-63E7562E495F}" type="parTrans" cxnId="{E9D1A29E-D8E9-4DB0-886F-8F21AA77992B}">
      <dgm:prSet/>
      <dgm:spPr/>
      <dgm:t>
        <a:bodyPr/>
        <a:lstStyle/>
        <a:p>
          <a:endParaRPr lang="en-US"/>
        </a:p>
      </dgm:t>
    </dgm:pt>
    <dgm:pt modelId="{4A5B2723-51C3-468F-BCD2-CF8A087FD27A}" type="sibTrans" cxnId="{E9D1A29E-D8E9-4DB0-886F-8F21AA77992B}">
      <dgm:prSet/>
      <dgm:spPr/>
      <dgm:t>
        <a:bodyPr/>
        <a:lstStyle/>
        <a:p>
          <a:endParaRPr lang="en-US"/>
        </a:p>
      </dgm:t>
    </dgm:pt>
    <dgm:pt modelId="{85303A5E-22DE-4C92-B956-F85744F9F747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rpw;wpyf;fpak;</a:t>
          </a:r>
          <a:endParaRPr lang="en-US">
            <a:latin typeface="Bamini" pitchFamily="2" charset="0"/>
          </a:endParaRPr>
        </a:p>
      </dgm:t>
    </dgm:pt>
    <dgm:pt modelId="{B6ECC680-4D09-4192-A176-E69023D14C79}" type="parTrans" cxnId="{9A216E48-B78E-4AA1-9700-D1CD3914E392}">
      <dgm:prSet/>
      <dgm:spPr/>
      <dgm:t>
        <a:bodyPr/>
        <a:lstStyle/>
        <a:p>
          <a:endParaRPr lang="en-US"/>
        </a:p>
      </dgm:t>
    </dgm:pt>
    <dgm:pt modelId="{0EEF1A81-ADFE-45F3-81AA-5DC22A13E6BB}" type="sibTrans" cxnId="{9A216E48-B78E-4AA1-9700-D1CD3914E392}">
      <dgm:prSet/>
      <dgm:spPr/>
      <dgm:t>
        <a:bodyPr/>
        <a:lstStyle/>
        <a:p>
          <a:endParaRPr lang="en-US"/>
        </a:p>
      </dgm:t>
    </dgm:pt>
    <dgm:pt modelId="{48B0A3F7-396C-47F9-896C-A1FEAD66B8CA}">
      <dgm:prSet/>
      <dgm:spPr/>
      <dgm:t>
        <a:bodyPr/>
        <a:lstStyle/>
        <a:p>
          <a:pPr rtl="0"/>
          <a:r>
            <a:rPr lang="en-US" smtClean="0">
              <a:latin typeface="Bamini" pitchFamily="2" charset="0"/>
            </a:rPr>
            <a:t>,f;fhy ,yf;fpak;</a:t>
          </a:r>
          <a:endParaRPr lang="en-US">
            <a:latin typeface="Bamini" pitchFamily="2" charset="0"/>
          </a:endParaRPr>
        </a:p>
      </dgm:t>
    </dgm:pt>
    <dgm:pt modelId="{ABCD6B92-970D-4DB5-BE40-4048138D60E9}" type="parTrans" cxnId="{29ADF0B8-04EF-484A-B219-79C8868AF8E4}">
      <dgm:prSet/>
      <dgm:spPr/>
      <dgm:t>
        <a:bodyPr/>
        <a:lstStyle/>
        <a:p>
          <a:endParaRPr lang="en-US"/>
        </a:p>
      </dgm:t>
    </dgm:pt>
    <dgm:pt modelId="{6076EAFA-3A26-486B-8714-B042279390F2}" type="sibTrans" cxnId="{29ADF0B8-04EF-484A-B219-79C8868AF8E4}">
      <dgm:prSet/>
      <dgm:spPr/>
      <dgm:t>
        <a:bodyPr/>
        <a:lstStyle/>
        <a:p>
          <a:endParaRPr lang="en-US"/>
        </a:p>
      </dgm:t>
    </dgm:pt>
    <dgm:pt modelId="{5D728721-3571-4305-B5D1-AE858E45C78C}" type="pres">
      <dgm:prSet presAssocID="{DD54A5D0-F003-4C5C-A9A8-4B81B039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A16B5A-7E30-4325-9173-896A211ED757}" type="pres">
      <dgm:prSet presAssocID="{EA4C1AAB-94A5-4B65-A6CA-B83F7490BC2A}" presName="linNode" presStyleCnt="0"/>
      <dgm:spPr/>
    </dgm:pt>
    <dgm:pt modelId="{8A1ECD4F-221E-4269-B1B9-9798185858FE}" type="pres">
      <dgm:prSet presAssocID="{EA4C1AAB-94A5-4B65-A6CA-B83F7490BC2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D47A4-82FC-4D15-9274-575B96D28A2E}" type="pres">
      <dgm:prSet presAssocID="{EA4C1AAB-94A5-4B65-A6CA-B83F7490BC2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1A29E-D8E9-4DB0-886F-8F21AA77992B}" srcId="{EA4C1AAB-94A5-4B65-A6CA-B83F7490BC2A}" destId="{6342082D-94B8-4977-B0DB-789071DEBD8F}" srcOrd="4" destOrd="0" parTransId="{BCEAD41F-B7D6-4E86-B38F-63E7562E495F}" sibTransId="{4A5B2723-51C3-468F-BCD2-CF8A087FD27A}"/>
    <dgm:cxn modelId="{057015A1-48C8-4BB9-BC02-904860177E3C}" srcId="{DD54A5D0-F003-4C5C-A9A8-4B81B039C6FE}" destId="{EA4C1AAB-94A5-4B65-A6CA-B83F7490BC2A}" srcOrd="0" destOrd="0" parTransId="{5B9337D2-1BE0-4E08-916F-05EB4942CD3B}" sibTransId="{C6CC44CD-8757-464E-A6A1-DB41529739B8}"/>
    <dgm:cxn modelId="{5273B5E2-FA9D-47E1-BF05-4105EE829693}" srcId="{EA4C1AAB-94A5-4B65-A6CA-B83F7490BC2A}" destId="{EE2EC445-B7B8-4371-9107-CD5DB530C74D}" srcOrd="3" destOrd="0" parTransId="{0C2F88B4-9210-4EDA-8340-DA9EB801B840}" sibTransId="{2789E78E-4BDE-463B-97E3-CA2BFF83352F}"/>
    <dgm:cxn modelId="{F64AEC07-8B3F-4536-8075-C3898456AE6F}" srcId="{EA4C1AAB-94A5-4B65-A6CA-B83F7490BC2A}" destId="{125C3AFB-F9B0-4C17-8458-F6B8161DD5F0}" srcOrd="0" destOrd="0" parTransId="{566912BC-558F-4DF2-B034-69B3A5E8C702}" sibTransId="{3C53C807-9EB8-44B3-9BAA-D743A649B5DA}"/>
    <dgm:cxn modelId="{0A5EA382-6023-4442-AAE5-A62513D146FF}" srcId="{EA4C1AAB-94A5-4B65-A6CA-B83F7490BC2A}" destId="{2A1D3321-37FC-4E50-A5C5-6A294BDC2448}" srcOrd="1" destOrd="0" parTransId="{0AB0E6D3-23A6-495F-ACB8-B2F7CADBD099}" sibTransId="{BAA25C88-1CA9-43F3-ADF1-5396671E6E7C}"/>
    <dgm:cxn modelId="{F76D532B-715B-4D07-96D5-8FBBAFADB60A}" type="presOf" srcId="{85303A5E-22DE-4C92-B956-F85744F9F747}" destId="{9ADD47A4-82FC-4D15-9274-575B96D28A2E}" srcOrd="0" destOrd="5" presId="urn:microsoft.com/office/officeart/2005/8/layout/vList5"/>
    <dgm:cxn modelId="{72A3D6C0-413E-4FF8-8DDC-2D176584D4E1}" type="presOf" srcId="{6342082D-94B8-4977-B0DB-789071DEBD8F}" destId="{9ADD47A4-82FC-4D15-9274-575B96D28A2E}" srcOrd="0" destOrd="4" presId="urn:microsoft.com/office/officeart/2005/8/layout/vList5"/>
    <dgm:cxn modelId="{BC78A352-14F5-4CC9-8971-E3C65A7246A7}" type="presOf" srcId="{643446D1-747A-4E3E-AB4F-ACB808A14D5C}" destId="{9ADD47A4-82FC-4D15-9274-575B96D28A2E}" srcOrd="0" destOrd="2" presId="urn:microsoft.com/office/officeart/2005/8/layout/vList5"/>
    <dgm:cxn modelId="{65EC53B6-ADB1-4D46-B4BA-023234C2EB28}" type="presOf" srcId="{48B0A3F7-396C-47F9-896C-A1FEAD66B8CA}" destId="{9ADD47A4-82FC-4D15-9274-575B96D28A2E}" srcOrd="0" destOrd="6" presId="urn:microsoft.com/office/officeart/2005/8/layout/vList5"/>
    <dgm:cxn modelId="{9D33BAF4-F7CF-4FB7-A4EE-B6D1E2801F0E}" srcId="{EA4C1AAB-94A5-4B65-A6CA-B83F7490BC2A}" destId="{643446D1-747A-4E3E-AB4F-ACB808A14D5C}" srcOrd="2" destOrd="0" parTransId="{4CF53A6D-408B-4682-9F92-9A684F64D590}" sibTransId="{84D6EA7E-48B4-4564-B48F-71D02156E971}"/>
    <dgm:cxn modelId="{29ADF0B8-04EF-484A-B219-79C8868AF8E4}" srcId="{EA4C1AAB-94A5-4B65-A6CA-B83F7490BC2A}" destId="{48B0A3F7-396C-47F9-896C-A1FEAD66B8CA}" srcOrd="6" destOrd="0" parTransId="{ABCD6B92-970D-4DB5-BE40-4048138D60E9}" sibTransId="{6076EAFA-3A26-486B-8714-B042279390F2}"/>
    <dgm:cxn modelId="{6ABA5055-E80C-44EF-AA6E-B922A3155F57}" type="presOf" srcId="{DD54A5D0-F003-4C5C-A9A8-4B81B039C6FE}" destId="{5D728721-3571-4305-B5D1-AE858E45C78C}" srcOrd="0" destOrd="0" presId="urn:microsoft.com/office/officeart/2005/8/layout/vList5"/>
    <dgm:cxn modelId="{8B15DD57-9CCE-4360-81DA-3EC79B471116}" type="presOf" srcId="{EE2EC445-B7B8-4371-9107-CD5DB530C74D}" destId="{9ADD47A4-82FC-4D15-9274-575B96D28A2E}" srcOrd="0" destOrd="3" presId="urn:microsoft.com/office/officeart/2005/8/layout/vList5"/>
    <dgm:cxn modelId="{E0C0D79F-EB25-4D08-89D4-E43E7F43EDAB}" type="presOf" srcId="{125C3AFB-F9B0-4C17-8458-F6B8161DD5F0}" destId="{9ADD47A4-82FC-4D15-9274-575B96D28A2E}" srcOrd="0" destOrd="0" presId="urn:microsoft.com/office/officeart/2005/8/layout/vList5"/>
    <dgm:cxn modelId="{04F33BA3-742D-4C0B-9D08-D71423DE2F8A}" type="presOf" srcId="{2A1D3321-37FC-4E50-A5C5-6A294BDC2448}" destId="{9ADD47A4-82FC-4D15-9274-575B96D28A2E}" srcOrd="0" destOrd="1" presId="urn:microsoft.com/office/officeart/2005/8/layout/vList5"/>
    <dgm:cxn modelId="{F2BE34A0-78F2-4751-9657-0E18963A7644}" type="presOf" srcId="{EA4C1AAB-94A5-4B65-A6CA-B83F7490BC2A}" destId="{8A1ECD4F-221E-4269-B1B9-9798185858FE}" srcOrd="0" destOrd="0" presId="urn:microsoft.com/office/officeart/2005/8/layout/vList5"/>
    <dgm:cxn modelId="{9A216E48-B78E-4AA1-9700-D1CD3914E392}" srcId="{EA4C1AAB-94A5-4B65-A6CA-B83F7490BC2A}" destId="{85303A5E-22DE-4C92-B956-F85744F9F747}" srcOrd="5" destOrd="0" parTransId="{B6ECC680-4D09-4192-A176-E69023D14C79}" sibTransId="{0EEF1A81-ADFE-45F3-81AA-5DC22A13E6BB}"/>
    <dgm:cxn modelId="{9AF64081-E39A-4E1A-A45B-131739A3CFAC}" type="presParOf" srcId="{5D728721-3571-4305-B5D1-AE858E45C78C}" destId="{F8A16B5A-7E30-4325-9173-896A211ED757}" srcOrd="0" destOrd="0" presId="urn:microsoft.com/office/officeart/2005/8/layout/vList5"/>
    <dgm:cxn modelId="{83FED316-EA7B-4258-846A-9404C0E3ED98}" type="presParOf" srcId="{F8A16B5A-7E30-4325-9173-896A211ED757}" destId="{8A1ECD4F-221E-4269-B1B9-9798185858FE}" srcOrd="0" destOrd="0" presId="urn:microsoft.com/office/officeart/2005/8/layout/vList5"/>
    <dgm:cxn modelId="{46B4BBE4-576A-4ACD-B040-95E7E08B0F58}" type="presParOf" srcId="{F8A16B5A-7E30-4325-9173-896A211ED757}" destId="{9ADD47A4-82FC-4D15-9274-575B96D28A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3A621-63D0-41D7-9527-46AAE651D70A}" type="doc">
      <dgm:prSet loTypeId="urn:microsoft.com/office/officeart/2005/8/layout/venn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6BFC86-2772-4F79-A34C-17D0A702E06A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3-k;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dirty="0" smtClean="0">
              <a:latin typeface="Bamini" pitchFamily="2" charset="0"/>
            </a:rPr>
            <a:t>;  </a:t>
          </a:r>
          <a:r>
            <a:rPr lang="en-US" dirty="0" err="1" smtClean="0">
              <a:latin typeface="Bamini" pitchFamily="2" charset="0"/>
            </a:rPr>
            <a:t>fhg;G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7A4CD27D-7F0B-414F-A4BE-107A23829713}" type="parTrans" cxnId="{FE65C33F-83B0-4DE7-ADDA-970AAA89DFE4}">
      <dgm:prSet/>
      <dgm:spPr/>
      <dgm:t>
        <a:bodyPr/>
        <a:lstStyle/>
        <a:p>
          <a:endParaRPr lang="en-US"/>
        </a:p>
      </dgm:t>
    </dgm:pt>
    <dgm:pt modelId="{BC73E47D-9DA1-42A2-A889-D209F455CC9A}" type="sibTrans" cxnId="{FE65C33F-83B0-4DE7-ADDA-970AAA89DFE4}">
      <dgm:prSet/>
      <dgm:spPr/>
      <dgm:t>
        <a:bodyPr/>
        <a:lstStyle/>
        <a:p>
          <a:endParaRPr lang="en-US"/>
        </a:p>
      </dgm:t>
    </dgm:pt>
    <dgm:pt modelId="{A2B4F88F-62ED-4F7C-B189-69681FB4836D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5-k;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nrq;fPiu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D10CDC3E-B127-49C8-8D79-F08C9A205179}" type="parTrans" cxnId="{F608D37A-FCBF-4511-A57E-E43EA7D7F942}">
      <dgm:prSet/>
      <dgm:spPr/>
      <dgm:t>
        <a:bodyPr/>
        <a:lstStyle/>
        <a:p>
          <a:endParaRPr lang="en-US"/>
        </a:p>
      </dgm:t>
    </dgm:pt>
    <dgm:pt modelId="{8E1F2F40-1F4A-47F6-A0A0-C0790A43E5B7}" type="sibTrans" cxnId="{F608D37A-FCBF-4511-A57E-E43EA7D7F942}">
      <dgm:prSet/>
      <dgm:spPr/>
      <dgm:t>
        <a:bodyPr/>
        <a:lstStyle/>
        <a:p>
          <a:endParaRPr lang="en-US"/>
        </a:p>
      </dgm:t>
    </dgm:pt>
    <dgm:pt modelId="{B5CAA1BB-E19A-4F80-B521-39203C7875AA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7-k;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dirty="0" smtClean="0">
              <a:latin typeface="Bamini" pitchFamily="2" charset="0"/>
            </a:rPr>
            <a:t>;  </a:t>
          </a:r>
          <a:r>
            <a:rPr lang="en-US" dirty="0" err="1" smtClean="0">
              <a:latin typeface="Bamini" pitchFamily="2" charset="0"/>
            </a:rPr>
            <a:t>jhyhl;L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B460508A-414B-4631-8CA0-F4D3A4BD1777}" type="parTrans" cxnId="{59EE7711-5DD5-4677-BEB6-31625A42AD68}">
      <dgm:prSet/>
      <dgm:spPr/>
      <dgm:t>
        <a:bodyPr/>
        <a:lstStyle/>
        <a:p>
          <a:endParaRPr lang="en-US"/>
        </a:p>
      </dgm:t>
    </dgm:pt>
    <dgm:pt modelId="{CD2D73A8-DE5A-4ECD-BB7D-B3141EEF3A38}" type="sibTrans" cxnId="{59EE7711-5DD5-4677-BEB6-31625A42AD68}">
      <dgm:prSet/>
      <dgm:spPr/>
      <dgm:t>
        <a:bodyPr/>
        <a:lstStyle/>
        <a:p>
          <a:endParaRPr lang="en-US"/>
        </a:p>
      </dgm:t>
    </dgm:pt>
    <dgm:pt modelId="{345C8F39-C10B-4439-86B6-3B589DD50FE7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9-k;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dirty="0" smtClean="0">
              <a:latin typeface="Bamini" pitchFamily="2" charset="0"/>
            </a:rPr>
            <a:t>;  </a:t>
          </a:r>
          <a:r>
            <a:rPr lang="en-US" dirty="0" err="1" smtClean="0">
              <a:latin typeface="Bamini" pitchFamily="2" charset="0"/>
            </a:rPr>
            <a:t>rg;ghzp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08C27DFB-5999-455B-87C0-ECAF1C2D9FDE}" type="parTrans" cxnId="{51102551-761F-4DDF-B5F7-CBBE17D96854}">
      <dgm:prSet/>
      <dgm:spPr/>
      <dgm:t>
        <a:bodyPr/>
        <a:lstStyle/>
        <a:p>
          <a:endParaRPr lang="en-US"/>
        </a:p>
      </dgm:t>
    </dgm:pt>
    <dgm:pt modelId="{34A9CB24-F438-4BFB-BFE7-9DC066E8575D}" type="sibTrans" cxnId="{51102551-761F-4DDF-B5F7-CBBE17D96854}">
      <dgm:prSet/>
      <dgm:spPr/>
      <dgm:t>
        <a:bodyPr/>
        <a:lstStyle/>
        <a:p>
          <a:endParaRPr lang="en-US"/>
        </a:p>
      </dgm:t>
    </dgm:pt>
    <dgm:pt modelId="{6AEB796F-9FD7-4BC4-9924-ADD6FE1A0F85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11-k;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Kj;jk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2608B907-6EEE-4F05-B668-F457C4AE07C9}" type="parTrans" cxnId="{1AAE0F74-AE90-4C2E-B042-C471A7250351}">
      <dgm:prSet/>
      <dgm:spPr/>
      <dgm:t>
        <a:bodyPr/>
        <a:lstStyle/>
        <a:p>
          <a:endParaRPr lang="en-US"/>
        </a:p>
      </dgm:t>
    </dgm:pt>
    <dgm:pt modelId="{0CDAE67D-1DF8-4F5C-9D2B-04C3DC6087D5}" type="sibTrans" cxnId="{1AAE0F74-AE90-4C2E-B042-C471A7250351}">
      <dgm:prSet/>
      <dgm:spPr/>
      <dgm:t>
        <a:bodyPr/>
        <a:lstStyle/>
        <a:p>
          <a:endParaRPr lang="en-US"/>
        </a:p>
      </dgm:t>
    </dgm:pt>
    <dgm:pt modelId="{134AD649-C998-4E37-9C65-A19FE364056F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13-k;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dirty="0" smtClean="0">
              <a:latin typeface="Bamini" pitchFamily="2" charset="0"/>
            </a:rPr>
            <a:t>; </a:t>
          </a:r>
          <a:r>
            <a:rPr lang="en-US" dirty="0" err="1" smtClean="0">
              <a:latin typeface="Bamini" pitchFamily="2" charset="0"/>
            </a:rPr>
            <a:t>tUif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D7ADBA52-E59A-496C-AE44-94205231E322}" type="parTrans" cxnId="{224B8BC9-31CD-4ACC-97CA-473A444707AA}">
      <dgm:prSet/>
      <dgm:spPr/>
      <dgm:t>
        <a:bodyPr/>
        <a:lstStyle/>
        <a:p>
          <a:endParaRPr lang="en-US"/>
        </a:p>
      </dgm:t>
    </dgm:pt>
    <dgm:pt modelId="{6D629A95-0069-4148-9356-8A4F042CA6B0}" type="sibTrans" cxnId="{224B8BC9-31CD-4ACC-97CA-473A444707AA}">
      <dgm:prSet/>
      <dgm:spPr/>
      <dgm:t>
        <a:bodyPr/>
        <a:lstStyle/>
        <a:p>
          <a:endParaRPr lang="en-US"/>
        </a:p>
      </dgm:t>
    </dgm:pt>
    <dgm:pt modelId="{7614BFAC-806B-4FD0-8566-5E10D4D55B16}">
      <dgm:prSet/>
      <dgm:spPr/>
      <dgm:t>
        <a:bodyPr/>
        <a:lstStyle/>
        <a:p>
          <a:pPr rtl="0"/>
          <a:r>
            <a:rPr lang="en-US" dirty="0" smtClean="0">
              <a:latin typeface="Bamini" pitchFamily="2" charset="0"/>
            </a:rPr>
            <a:t>15-k; </a:t>
          </a:r>
          <a:r>
            <a:rPr lang="en-US" dirty="0" err="1" smtClean="0">
              <a:latin typeface="Bamini" pitchFamily="2" charset="0"/>
            </a:rPr>
            <a:t>jpq;fs</a:t>
          </a:r>
          <a:r>
            <a:rPr lang="en-US" smtClean="0">
              <a:latin typeface="Bamini" pitchFamily="2" charset="0"/>
            </a:rPr>
            <a:t>; - </a:t>
          </a:r>
          <a:r>
            <a:rPr lang="en-US" dirty="0" err="1" smtClean="0">
              <a:latin typeface="Bamini" pitchFamily="2" charset="0"/>
            </a:rPr>
            <a:t>mk;Gyp</a:t>
          </a:r>
          <a:r>
            <a:rPr lang="en-US" dirty="0" smtClean="0">
              <a:latin typeface="Bamini" pitchFamily="2" charset="0"/>
            </a:rPr>
            <a:t> </a:t>
          </a:r>
          <a:r>
            <a:rPr lang="en-US" dirty="0" err="1" smtClean="0">
              <a:latin typeface="Bamini" pitchFamily="2" charset="0"/>
            </a:rPr>
            <a:t>gUtk</a:t>
          </a:r>
          <a:r>
            <a:rPr lang="en-US" dirty="0" smtClean="0">
              <a:latin typeface="Bamini" pitchFamily="2" charset="0"/>
            </a:rPr>
            <a:t>;</a:t>
          </a:r>
          <a:endParaRPr lang="en-US" dirty="0">
            <a:latin typeface="Bamini" pitchFamily="2" charset="0"/>
          </a:endParaRPr>
        </a:p>
      </dgm:t>
    </dgm:pt>
    <dgm:pt modelId="{645223D4-8441-40F4-BEC8-E756B92E0F6A}" type="parTrans" cxnId="{035E214C-DF3D-47BF-9092-0379BCC4B86B}">
      <dgm:prSet/>
      <dgm:spPr/>
      <dgm:t>
        <a:bodyPr/>
        <a:lstStyle/>
        <a:p>
          <a:endParaRPr lang="en-US"/>
        </a:p>
      </dgm:t>
    </dgm:pt>
    <dgm:pt modelId="{E26F8AEE-03AE-46BB-AB1A-552E064BE3F5}" type="sibTrans" cxnId="{035E214C-DF3D-47BF-9092-0379BCC4B86B}">
      <dgm:prSet/>
      <dgm:spPr/>
      <dgm:t>
        <a:bodyPr/>
        <a:lstStyle/>
        <a:p>
          <a:endParaRPr lang="en-US"/>
        </a:p>
      </dgm:t>
    </dgm:pt>
    <dgm:pt modelId="{4554B336-D219-41F1-9403-4E2E80022941}">
      <dgm:prSet/>
      <dgm:spPr/>
      <dgm:t>
        <a:bodyPr/>
        <a:lstStyle/>
        <a:p>
          <a:pPr rtl="0"/>
          <a:endParaRPr lang="en-US">
            <a:latin typeface="Bamini" pitchFamily="2" charset="0"/>
          </a:endParaRPr>
        </a:p>
      </dgm:t>
    </dgm:pt>
    <dgm:pt modelId="{C23A8D31-D87C-4E2D-9CA0-0A35E7174BD7}" type="parTrans" cxnId="{D04F4A5C-8F5A-45BE-BA09-256EAD62D422}">
      <dgm:prSet/>
      <dgm:spPr/>
      <dgm:t>
        <a:bodyPr/>
        <a:lstStyle/>
        <a:p>
          <a:endParaRPr lang="en-US"/>
        </a:p>
      </dgm:t>
    </dgm:pt>
    <dgm:pt modelId="{1123331C-4166-4256-8A12-662A2488C4EE}" type="sibTrans" cxnId="{D04F4A5C-8F5A-45BE-BA09-256EAD62D422}">
      <dgm:prSet/>
      <dgm:spPr/>
      <dgm:t>
        <a:bodyPr/>
        <a:lstStyle/>
        <a:p>
          <a:endParaRPr lang="en-US"/>
        </a:p>
      </dgm:t>
    </dgm:pt>
    <dgm:pt modelId="{50D097EF-0134-4B3A-A462-5082D0F4BAEE}" type="pres">
      <dgm:prSet presAssocID="{F993A621-63D0-41D7-9527-46AAE651D7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A4136-4417-4B2D-9356-31F2B5A9C8D1}" type="pres">
      <dgm:prSet presAssocID="{5A6BFC86-2772-4F79-A34C-17D0A702E06A}" presName="circ1" presStyleLbl="vennNode1" presStyleIdx="0" presStyleCnt="7"/>
      <dgm:spPr/>
      <dgm:t>
        <a:bodyPr/>
        <a:lstStyle/>
        <a:p>
          <a:endParaRPr lang="en-US"/>
        </a:p>
      </dgm:t>
    </dgm:pt>
    <dgm:pt modelId="{91901A0E-553E-4C9F-BCDB-05D1EFA29233}" type="pres">
      <dgm:prSet presAssocID="{5A6BFC86-2772-4F79-A34C-17D0A702E0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EFA1A-D428-4010-BE6D-56BF4723D428}" type="pres">
      <dgm:prSet presAssocID="{A2B4F88F-62ED-4F7C-B189-69681FB4836D}" presName="circ2" presStyleLbl="vennNode1" presStyleIdx="1" presStyleCnt="7"/>
      <dgm:spPr/>
      <dgm:t>
        <a:bodyPr/>
        <a:lstStyle/>
        <a:p>
          <a:endParaRPr lang="en-US"/>
        </a:p>
      </dgm:t>
    </dgm:pt>
    <dgm:pt modelId="{00363E81-F39B-465F-8D4E-4EE1ECDAD67B}" type="pres">
      <dgm:prSet presAssocID="{A2B4F88F-62ED-4F7C-B189-69681FB483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6BCB-B0E9-4111-97C9-7880AF27D27C}" type="pres">
      <dgm:prSet presAssocID="{B5CAA1BB-E19A-4F80-B521-39203C7875AA}" presName="circ3" presStyleLbl="vennNode1" presStyleIdx="2" presStyleCnt="7"/>
      <dgm:spPr/>
      <dgm:t>
        <a:bodyPr/>
        <a:lstStyle/>
        <a:p>
          <a:endParaRPr lang="en-US"/>
        </a:p>
      </dgm:t>
    </dgm:pt>
    <dgm:pt modelId="{818FA6A5-677C-46EA-B129-F97585EA0CC3}" type="pres">
      <dgm:prSet presAssocID="{B5CAA1BB-E19A-4F80-B521-39203C7875A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53129-B937-4C8C-8A5B-01EA28722DAC}" type="pres">
      <dgm:prSet presAssocID="{345C8F39-C10B-4439-86B6-3B589DD50FE7}" presName="circ4" presStyleLbl="vennNode1" presStyleIdx="3" presStyleCnt="7"/>
      <dgm:spPr/>
      <dgm:t>
        <a:bodyPr/>
        <a:lstStyle/>
        <a:p>
          <a:endParaRPr lang="en-US"/>
        </a:p>
      </dgm:t>
    </dgm:pt>
    <dgm:pt modelId="{F40B3B40-FE37-484C-B7D1-375D0ABDEBE7}" type="pres">
      <dgm:prSet presAssocID="{345C8F39-C10B-4439-86B6-3B589DD50FE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04634-2FD1-4B35-A140-92A8688EEAFD}" type="pres">
      <dgm:prSet presAssocID="{6AEB796F-9FD7-4BC4-9924-ADD6FE1A0F85}" presName="circ5" presStyleLbl="vennNode1" presStyleIdx="4" presStyleCnt="7"/>
      <dgm:spPr/>
      <dgm:t>
        <a:bodyPr/>
        <a:lstStyle/>
        <a:p>
          <a:endParaRPr lang="en-US"/>
        </a:p>
      </dgm:t>
    </dgm:pt>
    <dgm:pt modelId="{4A3FBF82-B14D-4A89-ACB1-B068CEFDF7B0}" type="pres">
      <dgm:prSet presAssocID="{6AEB796F-9FD7-4BC4-9924-ADD6FE1A0F8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1D646-AC50-4432-8199-0FD6E22AA31B}" type="pres">
      <dgm:prSet presAssocID="{134AD649-C998-4E37-9C65-A19FE364056F}" presName="circ6" presStyleLbl="vennNode1" presStyleIdx="5" presStyleCnt="7"/>
      <dgm:spPr/>
      <dgm:t>
        <a:bodyPr/>
        <a:lstStyle/>
        <a:p>
          <a:endParaRPr lang="en-US"/>
        </a:p>
      </dgm:t>
    </dgm:pt>
    <dgm:pt modelId="{BAC37713-C8B4-45F5-9B9A-3848E99B2B8B}" type="pres">
      <dgm:prSet presAssocID="{134AD649-C998-4E37-9C65-A19FE364056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11BAA-9B04-4C1A-89A8-1316C77B2EF7}" type="pres">
      <dgm:prSet presAssocID="{7614BFAC-806B-4FD0-8566-5E10D4D55B16}" presName="circ7" presStyleLbl="vennNode1" presStyleIdx="6" presStyleCnt="7"/>
      <dgm:spPr/>
      <dgm:t>
        <a:bodyPr/>
        <a:lstStyle/>
        <a:p>
          <a:endParaRPr lang="en-US"/>
        </a:p>
      </dgm:t>
    </dgm:pt>
    <dgm:pt modelId="{40834620-8B9D-4B99-B3B5-D8ADB7BAF8F9}" type="pres">
      <dgm:prSet presAssocID="{7614BFAC-806B-4FD0-8566-5E10D4D55B1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8D37A-FCBF-4511-A57E-E43EA7D7F942}" srcId="{F993A621-63D0-41D7-9527-46AAE651D70A}" destId="{A2B4F88F-62ED-4F7C-B189-69681FB4836D}" srcOrd="1" destOrd="0" parTransId="{D10CDC3E-B127-49C8-8D79-F08C9A205179}" sibTransId="{8E1F2F40-1F4A-47F6-A0A0-C0790A43E5B7}"/>
    <dgm:cxn modelId="{640CED4C-6578-48BF-9A30-D1B7EFEA8ABE}" type="presOf" srcId="{134AD649-C998-4E37-9C65-A19FE364056F}" destId="{BAC37713-C8B4-45F5-9B9A-3848E99B2B8B}" srcOrd="0" destOrd="0" presId="urn:microsoft.com/office/officeart/2005/8/layout/venn1"/>
    <dgm:cxn modelId="{F7C1B64C-DEEB-4CE3-866E-F3355F0DD0F2}" type="presOf" srcId="{345C8F39-C10B-4439-86B6-3B589DD50FE7}" destId="{F40B3B40-FE37-484C-B7D1-375D0ABDEBE7}" srcOrd="0" destOrd="0" presId="urn:microsoft.com/office/officeart/2005/8/layout/venn1"/>
    <dgm:cxn modelId="{800E41A6-EEAC-4710-86B9-46E318588C50}" type="presOf" srcId="{B5CAA1BB-E19A-4F80-B521-39203C7875AA}" destId="{818FA6A5-677C-46EA-B129-F97585EA0CC3}" srcOrd="0" destOrd="0" presId="urn:microsoft.com/office/officeart/2005/8/layout/venn1"/>
    <dgm:cxn modelId="{1AAE0F74-AE90-4C2E-B042-C471A7250351}" srcId="{F993A621-63D0-41D7-9527-46AAE651D70A}" destId="{6AEB796F-9FD7-4BC4-9924-ADD6FE1A0F85}" srcOrd="4" destOrd="0" parTransId="{2608B907-6EEE-4F05-B668-F457C4AE07C9}" sibTransId="{0CDAE67D-1DF8-4F5C-9D2B-04C3DC6087D5}"/>
    <dgm:cxn modelId="{D04F4A5C-8F5A-45BE-BA09-256EAD62D422}" srcId="{F993A621-63D0-41D7-9527-46AAE651D70A}" destId="{4554B336-D219-41F1-9403-4E2E80022941}" srcOrd="7" destOrd="0" parTransId="{C23A8D31-D87C-4E2D-9CA0-0A35E7174BD7}" sibTransId="{1123331C-4166-4256-8A12-662A2488C4EE}"/>
    <dgm:cxn modelId="{035E214C-DF3D-47BF-9092-0379BCC4B86B}" srcId="{F993A621-63D0-41D7-9527-46AAE651D70A}" destId="{7614BFAC-806B-4FD0-8566-5E10D4D55B16}" srcOrd="6" destOrd="0" parTransId="{645223D4-8441-40F4-BEC8-E756B92E0F6A}" sibTransId="{E26F8AEE-03AE-46BB-AB1A-552E064BE3F5}"/>
    <dgm:cxn modelId="{59EE7711-5DD5-4677-BEB6-31625A42AD68}" srcId="{F993A621-63D0-41D7-9527-46AAE651D70A}" destId="{B5CAA1BB-E19A-4F80-B521-39203C7875AA}" srcOrd="2" destOrd="0" parTransId="{B460508A-414B-4631-8CA0-F4D3A4BD1777}" sibTransId="{CD2D73A8-DE5A-4ECD-BB7D-B3141EEF3A38}"/>
    <dgm:cxn modelId="{C232F941-F098-4E64-8D65-519075E184F7}" type="presOf" srcId="{5A6BFC86-2772-4F79-A34C-17D0A702E06A}" destId="{91901A0E-553E-4C9F-BCDB-05D1EFA29233}" srcOrd="0" destOrd="0" presId="urn:microsoft.com/office/officeart/2005/8/layout/venn1"/>
    <dgm:cxn modelId="{A8EC4CE7-45FD-42AD-BAFE-18B6F7605352}" type="presOf" srcId="{7614BFAC-806B-4FD0-8566-5E10D4D55B16}" destId="{40834620-8B9D-4B99-B3B5-D8ADB7BAF8F9}" srcOrd="0" destOrd="0" presId="urn:microsoft.com/office/officeart/2005/8/layout/venn1"/>
    <dgm:cxn modelId="{FE65C33F-83B0-4DE7-ADDA-970AAA89DFE4}" srcId="{F993A621-63D0-41D7-9527-46AAE651D70A}" destId="{5A6BFC86-2772-4F79-A34C-17D0A702E06A}" srcOrd="0" destOrd="0" parTransId="{7A4CD27D-7F0B-414F-A4BE-107A23829713}" sibTransId="{BC73E47D-9DA1-42A2-A889-D209F455CC9A}"/>
    <dgm:cxn modelId="{51102551-761F-4DDF-B5F7-CBBE17D96854}" srcId="{F993A621-63D0-41D7-9527-46AAE651D70A}" destId="{345C8F39-C10B-4439-86B6-3B589DD50FE7}" srcOrd="3" destOrd="0" parTransId="{08C27DFB-5999-455B-87C0-ECAF1C2D9FDE}" sibTransId="{34A9CB24-F438-4BFB-BFE7-9DC066E8575D}"/>
    <dgm:cxn modelId="{D0D85CC3-F5DA-430B-9729-F1F1FD7F8B0E}" type="presOf" srcId="{A2B4F88F-62ED-4F7C-B189-69681FB4836D}" destId="{00363E81-F39B-465F-8D4E-4EE1ECDAD67B}" srcOrd="0" destOrd="0" presId="urn:microsoft.com/office/officeart/2005/8/layout/venn1"/>
    <dgm:cxn modelId="{5DEFC226-A8E2-4392-8C03-77D12E25534A}" type="presOf" srcId="{6AEB796F-9FD7-4BC4-9924-ADD6FE1A0F85}" destId="{4A3FBF82-B14D-4A89-ACB1-B068CEFDF7B0}" srcOrd="0" destOrd="0" presId="urn:microsoft.com/office/officeart/2005/8/layout/venn1"/>
    <dgm:cxn modelId="{210C9271-99E7-4A6D-95B0-290942691846}" type="presOf" srcId="{F993A621-63D0-41D7-9527-46AAE651D70A}" destId="{50D097EF-0134-4B3A-A462-5082D0F4BAEE}" srcOrd="0" destOrd="0" presId="urn:microsoft.com/office/officeart/2005/8/layout/venn1"/>
    <dgm:cxn modelId="{224B8BC9-31CD-4ACC-97CA-473A444707AA}" srcId="{F993A621-63D0-41D7-9527-46AAE651D70A}" destId="{134AD649-C998-4E37-9C65-A19FE364056F}" srcOrd="5" destOrd="0" parTransId="{D7ADBA52-E59A-496C-AE44-94205231E322}" sibTransId="{6D629A95-0069-4148-9356-8A4F042CA6B0}"/>
    <dgm:cxn modelId="{8AF7C2AE-E30A-4F6D-B4C7-446BB2C5D53B}" type="presParOf" srcId="{50D097EF-0134-4B3A-A462-5082D0F4BAEE}" destId="{D6FA4136-4417-4B2D-9356-31F2B5A9C8D1}" srcOrd="0" destOrd="0" presId="urn:microsoft.com/office/officeart/2005/8/layout/venn1"/>
    <dgm:cxn modelId="{7B9A8A2D-7FC2-4ED0-95F4-729413129E34}" type="presParOf" srcId="{50D097EF-0134-4B3A-A462-5082D0F4BAEE}" destId="{91901A0E-553E-4C9F-BCDB-05D1EFA29233}" srcOrd="1" destOrd="0" presId="urn:microsoft.com/office/officeart/2005/8/layout/venn1"/>
    <dgm:cxn modelId="{C642B7CD-6702-4B55-8093-D1323307DC03}" type="presParOf" srcId="{50D097EF-0134-4B3A-A462-5082D0F4BAEE}" destId="{3F2EFA1A-D428-4010-BE6D-56BF4723D428}" srcOrd="2" destOrd="0" presId="urn:microsoft.com/office/officeart/2005/8/layout/venn1"/>
    <dgm:cxn modelId="{4989FFD8-A975-4AB9-A690-5933116A2DAE}" type="presParOf" srcId="{50D097EF-0134-4B3A-A462-5082D0F4BAEE}" destId="{00363E81-F39B-465F-8D4E-4EE1ECDAD67B}" srcOrd="3" destOrd="0" presId="urn:microsoft.com/office/officeart/2005/8/layout/venn1"/>
    <dgm:cxn modelId="{CDBDE182-61D3-42A1-A192-8A3FA9B3D4EC}" type="presParOf" srcId="{50D097EF-0134-4B3A-A462-5082D0F4BAEE}" destId="{01546BCB-B0E9-4111-97C9-7880AF27D27C}" srcOrd="4" destOrd="0" presId="urn:microsoft.com/office/officeart/2005/8/layout/venn1"/>
    <dgm:cxn modelId="{5636B193-8390-40F9-94B6-591E52C868EE}" type="presParOf" srcId="{50D097EF-0134-4B3A-A462-5082D0F4BAEE}" destId="{818FA6A5-677C-46EA-B129-F97585EA0CC3}" srcOrd="5" destOrd="0" presId="urn:microsoft.com/office/officeart/2005/8/layout/venn1"/>
    <dgm:cxn modelId="{3DD7888E-6BFF-4394-86AD-F4488E1BF546}" type="presParOf" srcId="{50D097EF-0134-4B3A-A462-5082D0F4BAEE}" destId="{E5453129-B937-4C8C-8A5B-01EA28722DAC}" srcOrd="6" destOrd="0" presId="urn:microsoft.com/office/officeart/2005/8/layout/venn1"/>
    <dgm:cxn modelId="{CD5F8CDC-C50D-48A7-812B-11BC79A5D463}" type="presParOf" srcId="{50D097EF-0134-4B3A-A462-5082D0F4BAEE}" destId="{F40B3B40-FE37-484C-B7D1-375D0ABDEBE7}" srcOrd="7" destOrd="0" presId="urn:microsoft.com/office/officeart/2005/8/layout/venn1"/>
    <dgm:cxn modelId="{39125ABE-1D50-4A37-AEE1-754CE05A51CC}" type="presParOf" srcId="{50D097EF-0134-4B3A-A462-5082D0F4BAEE}" destId="{98204634-2FD1-4B35-A140-92A8688EEAFD}" srcOrd="8" destOrd="0" presId="urn:microsoft.com/office/officeart/2005/8/layout/venn1"/>
    <dgm:cxn modelId="{B3324626-9238-4DD6-8DBD-53D9972CFE07}" type="presParOf" srcId="{50D097EF-0134-4B3A-A462-5082D0F4BAEE}" destId="{4A3FBF82-B14D-4A89-ACB1-B068CEFDF7B0}" srcOrd="9" destOrd="0" presId="urn:microsoft.com/office/officeart/2005/8/layout/venn1"/>
    <dgm:cxn modelId="{15D2841E-9AF6-4A53-AE32-27A050ED4F78}" type="presParOf" srcId="{50D097EF-0134-4B3A-A462-5082D0F4BAEE}" destId="{7621D646-AC50-4432-8199-0FD6E22AA31B}" srcOrd="10" destOrd="0" presId="urn:microsoft.com/office/officeart/2005/8/layout/venn1"/>
    <dgm:cxn modelId="{F9BA4F50-C37A-4602-BB35-7D94C13B3E9D}" type="presParOf" srcId="{50D097EF-0134-4B3A-A462-5082D0F4BAEE}" destId="{BAC37713-C8B4-45F5-9B9A-3848E99B2B8B}" srcOrd="11" destOrd="0" presId="urn:microsoft.com/office/officeart/2005/8/layout/venn1"/>
    <dgm:cxn modelId="{7E8E689D-E39A-4865-A743-3F618721FD07}" type="presParOf" srcId="{50D097EF-0134-4B3A-A462-5082D0F4BAEE}" destId="{D1411BAA-9B04-4C1A-89A8-1316C77B2EF7}" srcOrd="12" destOrd="0" presId="urn:microsoft.com/office/officeart/2005/8/layout/venn1"/>
    <dgm:cxn modelId="{0961804F-9F11-43F9-9735-49680F664178}" type="presParOf" srcId="{50D097EF-0134-4B3A-A462-5082D0F4BAEE}" destId="{40834620-8B9D-4B99-B3B5-D8ADB7BAF8F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D47A4-82FC-4D15-9274-575B96D28A2E}">
      <dsp:nvSpPr>
        <dsp:cNvPr id="0" name=""/>
        <dsp:cNvSpPr/>
      </dsp:nvSpPr>
      <dsp:spPr>
        <a:xfrm rot="5400000">
          <a:off x="3712464" y="-278892"/>
          <a:ext cx="3767328" cy="526694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jkpo; ,yf;fpak;</a:t>
          </a:r>
          <a:endParaRPr lang="en-US" sz="3500" kern="1200">
            <a:latin typeface="Bamini" pitchFamily="2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rq;f ,yf;fpak;</a:t>
          </a:r>
          <a:endParaRPr lang="en-US" sz="3500" kern="1200">
            <a:latin typeface="Bamini" pitchFamily="2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ePjp ,yf;fpak;</a:t>
          </a:r>
          <a:endParaRPr lang="en-US" sz="3500" kern="1200">
            <a:latin typeface="Bamini" pitchFamily="2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fhg;gpa ,yf;fpak;</a:t>
          </a:r>
          <a:endParaRPr lang="en-US" sz="3500" kern="1200">
            <a:latin typeface="Bamini" pitchFamily="2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gf;jp ,yf;fpak;</a:t>
          </a:r>
          <a:endParaRPr lang="en-US" sz="3500" kern="1200">
            <a:latin typeface="Bamini" pitchFamily="2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rpw;wpyf;fpak;</a:t>
          </a:r>
          <a:endParaRPr lang="en-US" sz="3500" kern="1200">
            <a:latin typeface="Bamini" pitchFamily="2" charset="0"/>
          </a:endParaRP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>
              <a:latin typeface="Bamini" pitchFamily="2" charset="0"/>
            </a:rPr>
            <a:t>,f;fhy ,yf;fpak;</a:t>
          </a:r>
          <a:endParaRPr lang="en-US" sz="3500" kern="1200">
            <a:latin typeface="Bamini" pitchFamily="2" charset="0"/>
          </a:endParaRPr>
        </a:p>
      </dsp:txBody>
      <dsp:txXfrm rot="-5400000">
        <a:off x="2962656" y="654822"/>
        <a:ext cx="5083038" cy="3399516"/>
      </dsp:txXfrm>
    </dsp:sp>
    <dsp:sp modelId="{8A1ECD4F-221E-4269-B1B9-9798185858FE}">
      <dsp:nvSpPr>
        <dsp:cNvPr id="0" name=""/>
        <dsp:cNvSpPr/>
      </dsp:nvSpPr>
      <dsp:spPr>
        <a:xfrm>
          <a:off x="0" y="0"/>
          <a:ext cx="2962656" cy="470916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Bamini" pitchFamily="2" charset="0"/>
            </a:rPr>
            <a:t>jkpo</a:t>
          </a:r>
          <a:r>
            <a:rPr lang="en-US" sz="2600" kern="1200" dirty="0" smtClean="0">
              <a:latin typeface="Bamini" pitchFamily="2" charset="0"/>
            </a:rPr>
            <a:t>; </a:t>
          </a:r>
          <a:r>
            <a:rPr lang="en-US" sz="2600" kern="1200" dirty="0" err="1" smtClean="0">
              <a:latin typeface="Bamini" pitchFamily="2" charset="0"/>
            </a:rPr>
            <a:t>nkhopapy</a:t>
          </a:r>
          <a:r>
            <a:rPr lang="en-US" sz="2600" kern="1200" dirty="0" smtClean="0">
              <a:latin typeface="Bamini" pitchFamily="2" charset="0"/>
            </a:rPr>
            <a:t>; </a:t>
          </a:r>
          <a:r>
            <a:rPr lang="en-US" sz="2600" kern="1200" dirty="0" err="1" smtClean="0">
              <a:latin typeface="Bamini" pitchFamily="2" charset="0"/>
            </a:rPr>
            <a:t>gy;NtW</a:t>
          </a:r>
          <a:r>
            <a:rPr lang="en-US" sz="2600" kern="1200" dirty="0" smtClean="0">
              <a:latin typeface="Bamini" pitchFamily="2" charset="0"/>
            </a:rPr>
            <a:t> ,</a:t>
          </a:r>
          <a:r>
            <a:rPr lang="en-US" sz="2600" kern="1200" dirty="0" err="1" smtClean="0">
              <a:latin typeface="Bamini" pitchFamily="2" charset="0"/>
            </a:rPr>
            <a:t>yf;fpaq;fs</a:t>
          </a:r>
          <a:r>
            <a:rPr lang="en-US" sz="2600" kern="1200" dirty="0" smtClean="0">
              <a:latin typeface="Bamini" pitchFamily="2" charset="0"/>
            </a:rPr>
            <a:t>; </a:t>
          </a:r>
          <a:r>
            <a:rPr lang="en-US" sz="2600" kern="1200" dirty="0" err="1" smtClean="0">
              <a:latin typeface="Bamini" pitchFamily="2" charset="0"/>
            </a:rPr>
            <a:t>fhzg;gLfpd;wd</a:t>
          </a:r>
          <a:r>
            <a:rPr lang="en-US" sz="2600" kern="1200" dirty="0" smtClean="0">
              <a:latin typeface="Bamini" pitchFamily="2" charset="0"/>
            </a:rPr>
            <a:t>. </a:t>
          </a:r>
          <a:r>
            <a:rPr lang="en-US" sz="2600" kern="1200" dirty="0" err="1" smtClean="0">
              <a:latin typeface="Bamini" pitchFamily="2" charset="0"/>
            </a:rPr>
            <a:t>mtw;iw</a:t>
          </a:r>
          <a:r>
            <a:rPr lang="en-US" sz="2600" kern="1200" dirty="0" smtClean="0">
              <a:latin typeface="Bamini" pitchFamily="2" charset="0"/>
            </a:rPr>
            <a:t> </a:t>
          </a:r>
          <a:r>
            <a:rPr lang="en-US" sz="2600" kern="1200" dirty="0" err="1" smtClean="0">
              <a:latin typeface="Bamini" pitchFamily="2" charset="0"/>
            </a:rPr>
            <a:t>nghJthf</a:t>
          </a:r>
          <a:r>
            <a:rPr lang="en-US" sz="2600" kern="1200" dirty="0" smtClean="0">
              <a:latin typeface="Bamini" pitchFamily="2" charset="0"/>
            </a:rPr>
            <a:t> </a:t>
          </a:r>
          <a:r>
            <a:rPr lang="en-US" sz="2600" kern="1200" dirty="0" err="1" smtClean="0">
              <a:latin typeface="Bamini" pitchFamily="2" charset="0"/>
            </a:rPr>
            <a:t>gpd;tUkhW</a:t>
          </a:r>
          <a:r>
            <a:rPr lang="en-US" sz="2600" kern="1200" dirty="0" smtClean="0">
              <a:latin typeface="Bamini" pitchFamily="2" charset="0"/>
            </a:rPr>
            <a:t> </a:t>
          </a:r>
          <a:r>
            <a:rPr lang="en-US" sz="2600" kern="1200" dirty="0" err="1" smtClean="0">
              <a:latin typeface="Bamini" pitchFamily="2" charset="0"/>
            </a:rPr>
            <a:t>tifg;gLj;jyhk</a:t>
          </a:r>
          <a:r>
            <a:rPr lang="en-US" sz="2600" kern="1200" dirty="0" smtClean="0">
              <a:latin typeface="Bamini" pitchFamily="2" charset="0"/>
            </a:rPr>
            <a:t>;.</a:t>
          </a:r>
          <a:endParaRPr lang="en-US" sz="2600" kern="1200" dirty="0">
            <a:latin typeface="Bamini" pitchFamily="2" charset="0"/>
          </a:endParaRPr>
        </a:p>
      </dsp:txBody>
      <dsp:txXfrm>
        <a:off x="144625" y="144625"/>
        <a:ext cx="2673406" cy="441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A4136-4417-4B2D-9356-31F2B5A9C8D1}">
      <dsp:nvSpPr>
        <dsp:cNvPr id="0" name=""/>
        <dsp:cNvSpPr/>
      </dsp:nvSpPr>
      <dsp:spPr>
        <a:xfrm>
          <a:off x="3346830" y="1198952"/>
          <a:ext cx="1535939" cy="15361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901A0E-553E-4C9F-BCDB-05D1EFA29233}">
      <dsp:nvSpPr>
        <dsp:cNvPr id="0" name=""/>
        <dsp:cNvSpPr/>
      </dsp:nvSpPr>
      <dsp:spPr>
        <a:xfrm>
          <a:off x="3234834" y="0"/>
          <a:ext cx="1759930" cy="941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3-k;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dirty="0" smtClean="0">
              <a:latin typeface="Bamini" pitchFamily="2" charset="0"/>
            </a:rPr>
            <a:t>;  </a:t>
          </a:r>
          <a:r>
            <a:rPr lang="en-US" sz="2400" kern="1200" dirty="0" err="1" smtClean="0">
              <a:latin typeface="Bamini" pitchFamily="2" charset="0"/>
            </a:rPr>
            <a:t>fhg;G</a:t>
          </a:r>
          <a:r>
            <a:rPr lang="en-US" sz="2400" kern="1200" dirty="0" smtClean="0">
              <a:latin typeface="Bamini" pitchFamily="2" charset="0"/>
            </a:rPr>
            <a:t>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3234834" y="0"/>
        <a:ext cx="1759930" cy="941832"/>
      </dsp:txXfrm>
    </dsp:sp>
    <dsp:sp modelId="{3F2EFA1A-D428-4010-BE6D-56BF4723D428}">
      <dsp:nvSpPr>
        <dsp:cNvPr id="0" name=""/>
        <dsp:cNvSpPr/>
      </dsp:nvSpPr>
      <dsp:spPr>
        <a:xfrm>
          <a:off x="3797372" y="1415573"/>
          <a:ext cx="1535939" cy="15361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363E81-F39B-465F-8D4E-4EE1ECDAD67B}">
      <dsp:nvSpPr>
        <dsp:cNvPr id="0" name=""/>
        <dsp:cNvSpPr/>
      </dsp:nvSpPr>
      <dsp:spPr>
        <a:xfrm>
          <a:off x="5522744" y="894740"/>
          <a:ext cx="1663934" cy="10360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5-k;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dirty="0" smtClean="0">
              <a:latin typeface="Bamini" pitchFamily="2" charset="0"/>
            </a:rPr>
            <a:t>; </a:t>
          </a:r>
          <a:r>
            <a:rPr lang="en-US" sz="2400" kern="1200" dirty="0" err="1" smtClean="0">
              <a:latin typeface="Bamini" pitchFamily="2" charset="0"/>
            </a:rPr>
            <a:t>nrq;fPiu</a:t>
          </a:r>
          <a:r>
            <a:rPr lang="en-US" sz="2400" kern="1200" dirty="0" smtClean="0">
              <a:latin typeface="Bamini" pitchFamily="2" charset="0"/>
            </a:rPr>
            <a:t>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5522744" y="894740"/>
        <a:ext cx="1663934" cy="1036015"/>
      </dsp:txXfrm>
    </dsp:sp>
    <dsp:sp modelId="{01546BCB-B0E9-4111-97C9-7880AF27D27C}">
      <dsp:nvSpPr>
        <dsp:cNvPr id="0" name=""/>
        <dsp:cNvSpPr/>
      </dsp:nvSpPr>
      <dsp:spPr>
        <a:xfrm>
          <a:off x="3908088" y="1902971"/>
          <a:ext cx="1535939" cy="15361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8FA6A5-677C-46EA-B129-F97585EA0CC3}">
      <dsp:nvSpPr>
        <dsp:cNvPr id="0" name=""/>
        <dsp:cNvSpPr/>
      </dsp:nvSpPr>
      <dsp:spPr>
        <a:xfrm>
          <a:off x="5682738" y="2213305"/>
          <a:ext cx="1631935" cy="1106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7-k;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dirty="0" smtClean="0">
              <a:latin typeface="Bamini" pitchFamily="2" charset="0"/>
            </a:rPr>
            <a:t>;  </a:t>
          </a:r>
          <a:r>
            <a:rPr lang="en-US" sz="2400" kern="1200" dirty="0" err="1" smtClean="0">
              <a:latin typeface="Bamini" pitchFamily="2" charset="0"/>
            </a:rPr>
            <a:t>jhyhl;L</a:t>
          </a:r>
          <a:r>
            <a:rPr lang="en-US" sz="2400" kern="1200" dirty="0" smtClean="0">
              <a:latin typeface="Bamini" pitchFamily="2" charset="0"/>
            </a:rPr>
            <a:t>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5682738" y="2213305"/>
        <a:ext cx="1631935" cy="1106652"/>
      </dsp:txXfrm>
    </dsp:sp>
    <dsp:sp modelId="{E5453129-B937-4C8C-8A5B-01EA28722DAC}">
      <dsp:nvSpPr>
        <dsp:cNvPr id="0" name=""/>
        <dsp:cNvSpPr/>
      </dsp:nvSpPr>
      <dsp:spPr>
        <a:xfrm>
          <a:off x="3596420" y="2293831"/>
          <a:ext cx="1535939" cy="15361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0B3B40-FE37-484C-B7D1-375D0ABDEBE7}">
      <dsp:nvSpPr>
        <dsp:cNvPr id="0" name=""/>
        <dsp:cNvSpPr/>
      </dsp:nvSpPr>
      <dsp:spPr>
        <a:xfrm>
          <a:off x="4978766" y="3696690"/>
          <a:ext cx="1759930" cy="1012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9-k;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dirty="0" smtClean="0">
              <a:latin typeface="Bamini" pitchFamily="2" charset="0"/>
            </a:rPr>
            <a:t>;  </a:t>
          </a:r>
          <a:r>
            <a:rPr lang="en-US" sz="2400" kern="1200" dirty="0" err="1" smtClean="0">
              <a:latin typeface="Bamini" pitchFamily="2" charset="0"/>
            </a:rPr>
            <a:t>rg;ghzp</a:t>
          </a:r>
          <a:r>
            <a:rPr lang="en-US" sz="2400" kern="1200" dirty="0" smtClean="0">
              <a:latin typeface="Bamini" pitchFamily="2" charset="0"/>
            </a:rPr>
            <a:t>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4978766" y="3696690"/>
        <a:ext cx="1759930" cy="1012469"/>
      </dsp:txXfrm>
    </dsp:sp>
    <dsp:sp modelId="{98204634-2FD1-4B35-A140-92A8688EEAFD}">
      <dsp:nvSpPr>
        <dsp:cNvPr id="0" name=""/>
        <dsp:cNvSpPr/>
      </dsp:nvSpPr>
      <dsp:spPr>
        <a:xfrm>
          <a:off x="3097239" y="2293831"/>
          <a:ext cx="1535939" cy="15361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3FBF82-B14D-4A89-ACB1-B068CEFDF7B0}">
      <dsp:nvSpPr>
        <dsp:cNvPr id="0" name=""/>
        <dsp:cNvSpPr/>
      </dsp:nvSpPr>
      <dsp:spPr>
        <a:xfrm>
          <a:off x="1490903" y="3696690"/>
          <a:ext cx="1759930" cy="1012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11-k;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dirty="0" smtClean="0">
              <a:latin typeface="Bamini" pitchFamily="2" charset="0"/>
            </a:rPr>
            <a:t>; </a:t>
          </a:r>
          <a:r>
            <a:rPr lang="en-US" sz="2400" kern="1200" dirty="0" err="1" smtClean="0">
              <a:latin typeface="Bamini" pitchFamily="2" charset="0"/>
            </a:rPr>
            <a:t>Kj;jk</a:t>
          </a:r>
          <a:r>
            <a:rPr lang="en-US" sz="2400" kern="1200" dirty="0" smtClean="0">
              <a:latin typeface="Bamini" pitchFamily="2" charset="0"/>
            </a:rPr>
            <a:t>;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1490903" y="3696690"/>
        <a:ext cx="1759930" cy="1012469"/>
      </dsp:txXfrm>
    </dsp:sp>
    <dsp:sp modelId="{7621D646-AC50-4432-8199-0FD6E22AA31B}">
      <dsp:nvSpPr>
        <dsp:cNvPr id="0" name=""/>
        <dsp:cNvSpPr/>
      </dsp:nvSpPr>
      <dsp:spPr>
        <a:xfrm>
          <a:off x="2785572" y="1902971"/>
          <a:ext cx="1535939" cy="15361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C37713-C8B4-45F5-9B9A-3848E99B2B8B}">
      <dsp:nvSpPr>
        <dsp:cNvPr id="0" name=""/>
        <dsp:cNvSpPr/>
      </dsp:nvSpPr>
      <dsp:spPr>
        <a:xfrm>
          <a:off x="914925" y="2213305"/>
          <a:ext cx="1631935" cy="1106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13-k;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dirty="0" smtClean="0">
              <a:latin typeface="Bamini" pitchFamily="2" charset="0"/>
            </a:rPr>
            <a:t>; </a:t>
          </a:r>
          <a:r>
            <a:rPr lang="en-US" sz="2400" kern="1200" dirty="0" err="1" smtClean="0">
              <a:latin typeface="Bamini" pitchFamily="2" charset="0"/>
            </a:rPr>
            <a:t>tUif</a:t>
          </a:r>
          <a:r>
            <a:rPr lang="en-US" sz="2400" kern="1200" dirty="0" smtClean="0">
              <a:latin typeface="Bamini" pitchFamily="2" charset="0"/>
            </a:rPr>
            <a:t>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914925" y="2213305"/>
        <a:ext cx="1631935" cy="1106652"/>
      </dsp:txXfrm>
    </dsp:sp>
    <dsp:sp modelId="{D1411BAA-9B04-4C1A-89A8-1316C77B2EF7}">
      <dsp:nvSpPr>
        <dsp:cNvPr id="0" name=""/>
        <dsp:cNvSpPr/>
      </dsp:nvSpPr>
      <dsp:spPr>
        <a:xfrm>
          <a:off x="2896287" y="1415573"/>
          <a:ext cx="1535939" cy="15361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834620-8B9D-4B99-B3B5-D8ADB7BAF8F9}">
      <dsp:nvSpPr>
        <dsp:cNvPr id="0" name=""/>
        <dsp:cNvSpPr/>
      </dsp:nvSpPr>
      <dsp:spPr>
        <a:xfrm>
          <a:off x="1042920" y="894740"/>
          <a:ext cx="1663934" cy="10360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mini" pitchFamily="2" charset="0"/>
            </a:rPr>
            <a:t>15-k; </a:t>
          </a:r>
          <a:r>
            <a:rPr lang="en-US" sz="2400" kern="1200" dirty="0" err="1" smtClean="0">
              <a:latin typeface="Bamini" pitchFamily="2" charset="0"/>
            </a:rPr>
            <a:t>jpq;fs</a:t>
          </a:r>
          <a:r>
            <a:rPr lang="en-US" sz="2400" kern="1200" smtClean="0">
              <a:latin typeface="Bamini" pitchFamily="2" charset="0"/>
            </a:rPr>
            <a:t>; - </a:t>
          </a:r>
          <a:r>
            <a:rPr lang="en-US" sz="2400" kern="1200" dirty="0" err="1" smtClean="0">
              <a:latin typeface="Bamini" pitchFamily="2" charset="0"/>
            </a:rPr>
            <a:t>mk;Gyp</a:t>
          </a:r>
          <a:r>
            <a:rPr lang="en-US" sz="2400" kern="1200" dirty="0" smtClean="0">
              <a:latin typeface="Bamini" pitchFamily="2" charset="0"/>
            </a:rPr>
            <a:t> </a:t>
          </a:r>
          <a:r>
            <a:rPr lang="en-US" sz="2400" kern="1200" dirty="0" err="1" smtClean="0">
              <a:latin typeface="Bamini" pitchFamily="2" charset="0"/>
            </a:rPr>
            <a:t>gUtk</a:t>
          </a:r>
          <a:r>
            <a:rPr lang="en-US" sz="2400" kern="1200" dirty="0" smtClean="0">
              <a:latin typeface="Bamini" pitchFamily="2" charset="0"/>
            </a:rPr>
            <a:t>;</a:t>
          </a:r>
          <a:endParaRPr lang="en-US" sz="2400" kern="1200" dirty="0">
            <a:latin typeface="Bamini" pitchFamily="2" charset="0"/>
          </a:endParaRPr>
        </a:p>
      </dsp:txBody>
      <dsp:txXfrm>
        <a:off x="1042920" y="894740"/>
        <a:ext cx="1663934" cy="1036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2484-58BA-4E6B-A534-490AC5AF294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7C59-EB6F-43A1-9821-E792D29D7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Bamini" pitchFamily="2" charset="0"/>
              </a:rPr>
              <a:t>rpw;wpyf;fpak</a:t>
            </a:r>
            <a:r>
              <a:rPr lang="en-US" dirty="0">
                <a:solidFill>
                  <a:schemeClr val="tx2"/>
                </a:solidFill>
                <a:latin typeface="Bamini" pitchFamily="2" charset="0"/>
              </a:rPr>
              <a:t>;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mini" pitchFamily="2" charset="0"/>
            </a:endParaRPr>
          </a:p>
          <a:p>
            <a:pPr marL="0" indent="0">
              <a:buNone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mini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Kidtu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; uh.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g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pupah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mini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cjtpNguhrpupau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;&gt;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jkpo;j;Jiw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mini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ghd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;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nrf;fu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;];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kfspu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;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fy;Y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}up</a:t>
            </a:r>
          </a:p>
          <a:p>
            <a:pPr marL="0" indent="0">
              <a:buNone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jQ;rhT+u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mini" pitchFamily="2" charset="0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958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dirty="0" err="1" smtClean="0">
                <a:latin typeface="Bamini" pitchFamily="2" charset="0"/>
              </a:rPr>
              <a:t>nghJthf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gps;isj;jkpo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gpwg;G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Kjy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G+g;G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va;Ak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tiu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ngz;fSf;Fk</a:t>
            </a:r>
            <a:r>
              <a:rPr lang="en-US" sz="2400" dirty="0" smtClean="0">
                <a:latin typeface="Bamini" pitchFamily="2" charset="0"/>
              </a:rPr>
              <a:t>;. </a:t>
            </a:r>
            <a:r>
              <a:rPr lang="en-US" sz="2400" dirty="0" err="1" smtClean="0">
                <a:latin typeface="Bamini" pitchFamily="2" charset="0"/>
              </a:rPr>
              <a:t>Mz;fs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gjpdhW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taJ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tiug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ghlg;gLfpwJ</a:t>
            </a:r>
            <a:r>
              <a:rPr lang="en-US" sz="2400" dirty="0" smtClean="0">
                <a:latin typeface="Bamini" pitchFamily="2" charset="0"/>
              </a:rPr>
              <a:t>.</a:t>
            </a:r>
          </a:p>
          <a:p>
            <a:pPr marL="137160" indent="0">
              <a:buNone/>
            </a:pPr>
            <a:r>
              <a:rPr lang="en-US" sz="2400" dirty="0" err="1" smtClean="0">
                <a:latin typeface="Bamini" pitchFamily="2" charset="0"/>
              </a:rPr>
              <a:t>Mz;fSf;Fupa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gUtq;fs</a:t>
            </a:r>
            <a:r>
              <a:rPr lang="en-US" sz="2400" dirty="0" smtClean="0">
                <a:latin typeface="Bamini" pitchFamily="2" charset="0"/>
              </a:rPr>
              <a:t>; </a:t>
            </a:r>
            <a:endParaRPr lang="en-US" sz="2400" dirty="0" smtClean="0">
              <a:latin typeface="Bamini" pitchFamily="2" charset="0"/>
            </a:endParaRPr>
          </a:p>
          <a:p>
            <a:pPr marL="137160" indent="0">
              <a:buNone/>
            </a:pPr>
            <a:r>
              <a:rPr lang="en-US" sz="2400" dirty="0" smtClean="0">
                <a:latin typeface="Bamini" pitchFamily="2" charset="0"/>
              </a:rPr>
              <a:t>    </a:t>
            </a:r>
            <a:r>
              <a:rPr lang="en-US" sz="2400" dirty="0" err="1" smtClean="0">
                <a:latin typeface="Bamini" pitchFamily="2" charset="0"/>
              </a:rPr>
              <a:t>rpw;wpy</a:t>
            </a:r>
            <a:r>
              <a:rPr lang="en-US" sz="2400" dirty="0" smtClean="0"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sz="2400" dirty="0" smtClean="0">
                <a:latin typeface="Bamini" pitchFamily="2" charset="0"/>
              </a:rPr>
              <a:t>   </a:t>
            </a:r>
            <a:r>
              <a:rPr lang="en-US" sz="2400" dirty="0" err="1" smtClean="0">
                <a:latin typeface="Bamini" pitchFamily="2" charset="0"/>
              </a:rPr>
              <a:t>rpWgiw</a:t>
            </a:r>
            <a:endParaRPr lang="en-US" sz="2400" dirty="0" smtClean="0">
              <a:latin typeface="Bamini" pitchFamily="2" charset="0"/>
            </a:endParaRPr>
          </a:p>
          <a:p>
            <a:pPr marL="137160" indent="0">
              <a:buNone/>
            </a:pP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smtClean="0">
                <a:latin typeface="Bamini" pitchFamily="2" charset="0"/>
              </a:rPr>
              <a:t>  </a:t>
            </a:r>
            <a:r>
              <a:rPr lang="en-US" sz="2400" dirty="0" err="1" smtClean="0">
                <a:latin typeface="Bamini" pitchFamily="2" charset="0"/>
              </a:rPr>
              <a:t>rpWNju</a:t>
            </a:r>
            <a:r>
              <a:rPr lang="en-US" sz="2400" dirty="0" smtClean="0"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sz="2400" dirty="0" err="1" smtClean="0">
                <a:latin typeface="Bamini" pitchFamily="2" charset="0"/>
              </a:rPr>
              <a:t>ngz;fSf;Fupa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gUtq;fs</a:t>
            </a:r>
            <a:r>
              <a:rPr lang="en-US" sz="2400" dirty="0" smtClean="0"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ePuhly</a:t>
            </a:r>
            <a:r>
              <a:rPr lang="en-US" sz="2400" dirty="0" smtClean="0"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sz="2400" dirty="0" smtClean="0">
                <a:latin typeface="Bamini" pitchFamily="2" charset="0"/>
              </a:rPr>
              <a:t>  </a:t>
            </a:r>
            <a:r>
              <a:rPr lang="en-US" sz="2400" dirty="0" err="1" smtClean="0">
                <a:latin typeface="Bamini" pitchFamily="2" charset="0"/>
              </a:rPr>
              <a:t>mk;khid</a:t>
            </a:r>
            <a:endParaRPr lang="en-US" sz="2400" dirty="0" smtClean="0">
              <a:latin typeface="Bamini" pitchFamily="2" charset="0"/>
            </a:endParaRPr>
          </a:p>
          <a:p>
            <a:pPr marL="137160" indent="0">
              <a:buNone/>
            </a:pP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smtClean="0">
                <a:latin typeface="Bamini" pitchFamily="2" charset="0"/>
              </a:rPr>
              <a:t> Cry;</a:t>
            </a:r>
            <a:endParaRPr lang="en-US" sz="2400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5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schemeClr val="bg1"/>
                </a:solidFill>
                <a:latin typeface="Bamini" pitchFamily="2" charset="0"/>
              </a:rPr>
              <a:t>fhg;Gg</a:t>
            </a:r>
            <a:r>
              <a:rPr lang="en-US" sz="4400" dirty="0">
                <a:solidFill>
                  <a:schemeClr val="bg1"/>
                </a:solidFill>
                <a:latin typeface="Bamini" pitchFamily="2" charset="0"/>
              </a:rPr>
              <a:t>; </a:t>
            </a:r>
            <a:r>
              <a:rPr lang="en-US" sz="4400" dirty="0" err="1">
                <a:solidFill>
                  <a:schemeClr val="bg1"/>
                </a:solidFill>
                <a:latin typeface="Bamini" pitchFamily="2" charset="0"/>
              </a:rPr>
              <a:t>gUtk</a:t>
            </a:r>
            <a:r>
              <a:rPr lang="en-US" sz="4400" dirty="0">
                <a:solidFill>
                  <a:schemeClr val="bg1"/>
                </a:solidFill>
                <a:latin typeface="Bamini" pitchFamily="2" charset="0"/>
              </a:rPr>
              <a:t>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latin typeface="Bamini" pitchFamily="2" charset="0"/>
              </a:rPr>
              <a:t>gps;isj;jkpo</a:t>
            </a:r>
            <a:r>
              <a:rPr lang="en-US" dirty="0">
                <a:latin typeface="Bamini" pitchFamily="2" charset="0"/>
              </a:rPr>
              <a:t>; ,</a:t>
            </a:r>
            <a:r>
              <a:rPr lang="en-US" dirty="0" err="1">
                <a:latin typeface="Bamini" pitchFamily="2" charset="0"/>
              </a:rPr>
              <a:t>yf;fpaj;jpy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Kjy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gUtk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fhg;Gg;gUtk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MFk</a:t>
            </a:r>
            <a:r>
              <a:rPr lang="en-US" dirty="0">
                <a:latin typeface="Bamini" pitchFamily="2" charset="0"/>
              </a:rPr>
              <a:t>;. </a:t>
            </a:r>
            <a:r>
              <a:rPr lang="en-US" dirty="0" err="1">
                <a:latin typeface="Bamini" pitchFamily="2" charset="0"/>
              </a:rPr>
              <a:t>gps;isj;jkpo</a:t>
            </a:r>
            <a:r>
              <a:rPr lang="en-US" dirty="0">
                <a:latin typeface="Bamini" pitchFamily="2" charset="0"/>
              </a:rPr>
              <a:t>; ,</a:t>
            </a:r>
            <a:r>
              <a:rPr lang="en-US" dirty="0" err="1">
                <a:latin typeface="Bamini" pitchFamily="2" charset="0"/>
              </a:rPr>
              <a:t>yf;fpak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rpwf;fTk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jpUkhy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Kjy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Kg;gj;J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Kf;Nfhb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Njtu;fs</a:t>
            </a:r>
            <a:r>
              <a:rPr lang="en-US" dirty="0" smtClean="0">
                <a:latin typeface="Bamini" pitchFamily="2" charset="0"/>
              </a:rPr>
              <a:t>; &lt;</a:t>
            </a:r>
            <a:r>
              <a:rPr lang="en-US" dirty="0" err="1" smtClean="0">
                <a:latin typeface="Bamini" pitchFamily="2" charset="0"/>
              </a:rPr>
              <a:t>whfg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gy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flTsUk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Foe;ijiaf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fhf;FkhW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Ntzbg;ghLtJ</a:t>
            </a:r>
            <a:r>
              <a:rPr lang="en-US" dirty="0" smtClean="0">
                <a:latin typeface="Bamini" pitchFamily="2" charset="0"/>
              </a:rPr>
              <a:t>  </a:t>
            </a:r>
            <a:r>
              <a:rPr lang="en-US" dirty="0" err="1" smtClean="0">
                <a:latin typeface="Bamini" pitchFamily="2" charset="0"/>
              </a:rPr>
              <a:t>fhg;Gg;gUtk</a:t>
            </a:r>
            <a:r>
              <a:rPr lang="en-US" dirty="0">
                <a:latin typeface="Bamini" pitchFamily="2" charset="0"/>
              </a:rPr>
              <a:t>;.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2041"/>
            <a:ext cx="4038600" cy="40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6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nrq;fPiug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400" dirty="0" smtClean="0">
                <a:latin typeface="Bamini" pitchFamily="2" charset="0"/>
              </a:rPr>
              <a:t>,</a:t>
            </a:r>
            <a:r>
              <a:rPr lang="en-US" sz="2400" dirty="0" err="1" smtClean="0">
                <a:latin typeface="Bamini" pitchFamily="2" charset="0"/>
              </a:rPr>
              <a:t>uz;lhk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gUtk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nrq;fPiug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gUtkhFk</a:t>
            </a:r>
            <a:r>
              <a:rPr lang="en-US" sz="2400" dirty="0" smtClean="0">
                <a:latin typeface="Bamini" pitchFamily="2" charset="0"/>
              </a:rPr>
              <a:t>;. </a:t>
            </a:r>
            <a:r>
              <a:rPr lang="en-US" sz="2400" dirty="0" err="1" smtClean="0">
                <a:latin typeface="Bamini" pitchFamily="2" charset="0"/>
              </a:rPr>
              <a:t>Foe;ijapd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Ie;jhk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jpq;fspy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epfo;tjhFk</a:t>
            </a:r>
            <a:r>
              <a:rPr lang="en-US" sz="2400" dirty="0" smtClean="0">
                <a:latin typeface="Bamini" pitchFamily="2" charset="0"/>
              </a:rPr>
              <a:t>.; ,</a:t>
            </a:r>
            <a:r>
              <a:rPr lang="en-US" sz="2400" dirty="0" err="1" smtClean="0">
                <a:latin typeface="Bamini" pitchFamily="2" charset="0"/>
              </a:rPr>
              <a:t>JFoe;ijapd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koiyia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tpl</a:t>
            </a:r>
            <a:r>
              <a:rPr lang="en-US" sz="2400" dirty="0" smtClean="0">
                <a:latin typeface="Bamini" pitchFamily="2" charset="0"/>
              </a:rPr>
              <a:t> ,</a:t>
            </a:r>
            <a:r>
              <a:rPr lang="en-US" sz="2400" dirty="0" err="1" smtClean="0">
                <a:latin typeface="Bamini" pitchFamily="2" charset="0"/>
              </a:rPr>
              <a:t>dpikahd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nghUs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njhpahj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Xiria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vOg;Gk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gUtk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MLf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nrq;fPiu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vdg;ghLtjhy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Foe;ij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xUfhiy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cau;j;jpAk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xU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fhiy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klf;fpAk</a:t>
            </a:r>
            <a:r>
              <a:rPr lang="en-US" sz="2400" dirty="0" smtClean="0">
                <a:latin typeface="Bamini" pitchFamily="2" charset="0"/>
              </a:rPr>
              <a:t>; ,U </a:t>
            </a:r>
            <a:r>
              <a:rPr lang="en-US" sz="2400" dirty="0" err="1" smtClean="0">
                <a:latin typeface="Bamini" pitchFamily="2" charset="0"/>
              </a:rPr>
              <a:t>iffisAk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epyj;jpy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Cd;wp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Kfj;ij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NkNy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cau;j;jp</a:t>
            </a:r>
            <a:r>
              <a:rPr lang="en-US" sz="2400" dirty="0" smtClean="0">
                <a:latin typeface="Bamini" pitchFamily="2" charset="0"/>
              </a:rPr>
              <a:t> </a:t>
            </a:r>
            <a:r>
              <a:rPr lang="en-US" sz="2400" dirty="0" err="1" smtClean="0">
                <a:latin typeface="Bamini" pitchFamily="2" charset="0"/>
              </a:rPr>
              <a:t>MLk</a:t>
            </a:r>
            <a:r>
              <a:rPr lang="en-US" sz="2400" dirty="0" smtClean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gUtk</a:t>
            </a:r>
            <a:r>
              <a:rPr lang="en-US" sz="2400" dirty="0" smtClean="0">
                <a:latin typeface="Bamini" pitchFamily="2" charset="0"/>
              </a:rPr>
              <a:t>.; </a:t>
            </a:r>
            <a:endParaRPr lang="en-US" sz="2400" dirty="0">
              <a:latin typeface="Bamini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40385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2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amini" pitchFamily="2" charset="0"/>
              </a:rPr>
              <a:t>j</a:t>
            </a:r>
            <a:r>
              <a:rPr lang="en-US" dirty="0" err="1" smtClean="0">
                <a:latin typeface="Bamini" pitchFamily="2" charset="0"/>
              </a:rPr>
              <a:t>hyg;gUtk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 %</a:t>
            </a:r>
            <a:r>
              <a:rPr lang="en-US" dirty="0" err="1" smtClean="0">
                <a:latin typeface="Bamini" pitchFamily="2" charset="0"/>
              </a:rPr>
              <a:t>d;whk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jhyg;gUtk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Vohk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epfo;tjhFk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jhy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vd;gJ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ehf;F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ehf;if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mirj;J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jhyl;L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ghb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J}</a:t>
            </a:r>
            <a:r>
              <a:rPr lang="en-US" dirty="0" err="1" smtClean="0">
                <a:latin typeface="Bamini" pitchFamily="2" charset="0"/>
              </a:rPr>
              <a:t>q;f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itg;gJ</a:t>
            </a:r>
            <a:r>
              <a:rPr lang="en-US" dirty="0" smtClean="0">
                <a:latin typeface="Bamini" pitchFamily="2" charset="0"/>
              </a:rPr>
              <a:t>.</a:t>
            </a:r>
          </a:p>
          <a:p>
            <a:pPr marL="137160" indent="0">
              <a:buNone/>
            </a:pPr>
            <a:r>
              <a:rPr lang="en-US" dirty="0" smtClean="0">
                <a:latin typeface="Bamini" pitchFamily="2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95438"/>
            <a:ext cx="4038599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06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rg;ghzp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xd;gjhk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</a:t>
            </a:r>
            <a:r>
              <a:rPr lang="en-US" dirty="0" smtClean="0">
                <a:latin typeface="Bamini" pitchFamily="2" charset="0"/>
              </a:rPr>
              <a:t>. </a:t>
            </a:r>
            <a:r>
              <a:rPr lang="en-US" dirty="0" err="1" smtClean="0">
                <a:latin typeface="Bamini" pitchFamily="2" charset="0"/>
              </a:rPr>
              <a:t>Foe;ij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cl;fhu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njhlq;fpa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gpwF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kfpo;r;rpahy</a:t>
            </a:r>
            <a:r>
              <a:rPr lang="en-US" dirty="0" smtClean="0">
                <a:latin typeface="Bamini" pitchFamily="2" charset="0"/>
              </a:rPr>
              <a:t>; if </a:t>
            </a:r>
            <a:r>
              <a:rPr lang="en-US" dirty="0" err="1" smtClean="0">
                <a:latin typeface="Bamini" pitchFamily="2" charset="0"/>
              </a:rPr>
              <a:t>nfhl;Ljy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ifahl;Ljy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Nghd;w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tpisahl;Lfs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Foe;ijaplk</a:t>
            </a:r>
            <a:r>
              <a:rPr lang="en-US" dirty="0" smtClean="0">
                <a:latin typeface="Bamini" pitchFamily="2" charset="0"/>
              </a:rPr>
              <a:t>; ,</a:t>
            </a:r>
            <a:r>
              <a:rPr lang="en-US" dirty="0" err="1" smtClean="0">
                <a:latin typeface="Bamini" pitchFamily="2" charset="0"/>
              </a:rPr>
              <a:t>ay;ghf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Njhd;Wk</a:t>
            </a:r>
            <a:r>
              <a:rPr lang="en-US" dirty="0" smtClean="0">
                <a:latin typeface="Bamini" pitchFamily="2" charset="0"/>
              </a:rPr>
              <a:t>; ,U </a:t>
            </a:r>
            <a:r>
              <a:rPr lang="en-US" dirty="0" err="1" smtClean="0">
                <a:latin typeface="Bamini" pitchFamily="2" charset="0"/>
              </a:rPr>
              <a:t>iffisAk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Nru;j;J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xyp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vOg;Gjy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rg;ghzp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752600"/>
            <a:ext cx="38861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6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Kj;jg;gUtk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gjpndhuhk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g;gUtk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Kj;jg;gUtk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rpwe;jg;gUtkhf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fUjg;gLfpwJ</a:t>
            </a:r>
            <a:r>
              <a:rPr lang="en-US" dirty="0" smtClean="0">
                <a:latin typeface="Bamini" pitchFamily="2" charset="0"/>
              </a:rPr>
              <a:t>.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kbapy</a:t>
            </a:r>
            <a:r>
              <a:rPr lang="en-US" dirty="0" smtClean="0">
                <a:latin typeface="Bamini" pitchFamily="2" charset="0"/>
              </a:rPr>
              <a:t>; J}</a:t>
            </a:r>
            <a:r>
              <a:rPr lang="en-US" dirty="0" err="1" smtClean="0">
                <a:latin typeface="Bamini" pitchFamily="2" charset="0"/>
              </a:rPr>
              <a:t>f;fp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itj;J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mjd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kyupDk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nky;ypa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jo;fshy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Kj;jk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ngw;W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kfpo;jNy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Kj;jg;gUtk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00150"/>
            <a:ext cx="4038599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tUif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gjpd</a:t>
            </a:r>
            <a:r>
              <a:rPr lang="en-US" dirty="0" smtClean="0">
                <a:latin typeface="Bamini" pitchFamily="2" charset="0"/>
              </a:rPr>
              <a:t>;%</a:t>
            </a:r>
            <a:r>
              <a:rPr lang="en-US" dirty="0" err="1" smtClean="0">
                <a:latin typeface="Bamini" pitchFamily="2" charset="0"/>
              </a:rPr>
              <a:t>d;whk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epfo;tjhFk</a:t>
            </a:r>
            <a:r>
              <a:rPr lang="en-US" dirty="0" smtClean="0">
                <a:latin typeface="Bamini" pitchFamily="2" charset="0"/>
              </a:rPr>
              <a:t>;. ,</a:t>
            </a:r>
            <a:r>
              <a:rPr lang="en-US" dirty="0" err="1" smtClean="0">
                <a:latin typeface="Bamini" pitchFamily="2" charset="0"/>
              </a:rPr>
              <a:t>jid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thuhid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vd;Wk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Nghw;Wtu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Jj;jpj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jj;jpj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jsu;eil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l;L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tUk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mUfpy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tUf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tUf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vd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miof;Fk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9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3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mk;Gypg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gjpide;jhk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tpz;zpy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re;jpuid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Foe;ijAld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tpisahl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tUkhW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miof;Fk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gUtNk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mk;Gypg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;&gt; </a:t>
            </a:r>
            <a:r>
              <a:rPr lang="en-US" dirty="0" err="1" smtClean="0">
                <a:latin typeface="Bamini" pitchFamily="2" charset="0"/>
              </a:rPr>
              <a:t>rhk</a:t>
            </a:r>
            <a:r>
              <a:rPr lang="en-US" dirty="0" smtClean="0">
                <a:latin typeface="Bamini" pitchFamily="2" charset="0"/>
              </a:rPr>
              <a:t>&gt; </a:t>
            </a:r>
            <a:r>
              <a:rPr lang="en-US" dirty="0" err="1" smtClean="0">
                <a:latin typeface="Bamini" pitchFamily="2" charset="0"/>
              </a:rPr>
              <a:t>Ngj</a:t>
            </a:r>
            <a:r>
              <a:rPr lang="en-US" dirty="0" smtClean="0">
                <a:latin typeface="Bamini" pitchFamily="2" charset="0"/>
              </a:rPr>
              <a:t>&gt; </a:t>
            </a:r>
            <a:r>
              <a:rPr lang="en-US" dirty="0" err="1" smtClean="0">
                <a:latin typeface="Bamini" pitchFamily="2" charset="0"/>
              </a:rPr>
              <a:t>jz;lk</a:t>
            </a:r>
            <a:r>
              <a:rPr lang="en-US" dirty="0" smtClean="0">
                <a:latin typeface="Bamini" pitchFamily="2" charset="0"/>
              </a:rPr>
              <a:t>;&gt; </a:t>
            </a:r>
            <a:r>
              <a:rPr lang="en-US" dirty="0" err="1" smtClean="0">
                <a:latin typeface="Bamini" pitchFamily="2" charset="0"/>
              </a:rPr>
              <a:t>jhdk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vd;w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Kiwapy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epyit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miog;gu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9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3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Rpw;wpy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rpijj;jy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gjpNdok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,</a:t>
            </a:r>
            <a:r>
              <a:rPr lang="en-US" dirty="0" err="1" smtClean="0">
                <a:latin typeface="Bamini" pitchFamily="2" charset="0"/>
              </a:rPr>
              <a:t>g;gUtk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ghlg;gLtjhFk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ngz;gps;isfs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fl;ba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rpw;wpiy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Mz;Foe;ijfs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rpijf;f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ngz;Foe;ijfs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vk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rpw;wpiy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rpijf;f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Ntz;lhk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vd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Ntz;Lk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Kfkhf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ghlg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gLtNj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g;gUtk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8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rpWgiw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Koq;fy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gj;njhd;gjhk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epfo;tjhFk</a:t>
            </a:r>
            <a:r>
              <a:rPr lang="en-US" dirty="0" smtClean="0">
                <a:latin typeface="Bamini" pitchFamily="2" charset="0"/>
              </a:rPr>
              <a:t>;. ,</a:t>
            </a:r>
            <a:r>
              <a:rPr lang="en-US" dirty="0" err="1" smtClean="0">
                <a:latin typeface="Bamini" pitchFamily="2" charset="0"/>
              </a:rPr>
              <a:t>g;gUtj;jpy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xyp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dgq;fs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kpfTk</a:t>
            </a:r>
            <a:r>
              <a:rPr lang="en-US" dirty="0" smtClean="0">
                <a:latin typeface="Bamini" pitchFamily="2" charset="0"/>
              </a:rPr>
              <a:t>; &lt;</a:t>
            </a:r>
            <a:r>
              <a:rPr lang="en-US" dirty="0" err="1" smtClean="0">
                <a:latin typeface="Bamini" pitchFamily="2" charset="0"/>
              </a:rPr>
              <a:t>u;f;Fk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Mjyhy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rpW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giw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Kjypatw;iwf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nfhl;bf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nfhz;L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tpisahLk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.;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06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mini" pitchFamily="2" charset="0"/>
              </a:rPr>
              <a:t>,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amini" pitchFamily="2" charset="0"/>
              </a:rPr>
              <a:t>yf;fpaq;fs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mini" pitchFamily="2" charset="0"/>
              </a:rPr>
              <a:t>; tiffs;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Bamin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097665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0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rpWNju;g;gUtk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,</a:t>
            </a:r>
            <a:r>
              <a:rPr lang="en-US" dirty="0" err="1" smtClean="0">
                <a:latin typeface="Bamini" pitchFamily="2" charset="0"/>
              </a:rPr>
              <a:t>uz;lhk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tajpy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epfo;tjhFk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kuj;jhyhd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rpwpa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Njupid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cUl;b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kfpOk;gb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Ntz;bg;ghLtJ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g;gUtk</a:t>
            </a:r>
            <a:r>
              <a:rPr lang="en-US" dirty="0" smtClean="0">
                <a:latin typeface="Bamini" pitchFamily="2" charset="0"/>
              </a:rPr>
              <a:t>; kl </a:t>
            </a:r>
            <a:r>
              <a:rPr lang="en-US" dirty="0" err="1" smtClean="0">
                <a:latin typeface="Bamini" pitchFamily="2" charset="0"/>
              </a:rPr>
              <a:t>eil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gapYk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gUtj;jpy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cs;s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eilg;gapw;r;rpf;F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cjTk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nghUl;L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rpW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Njupid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Xl;b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kfpor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nra;tu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41147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9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ePuhly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ngz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gj;njhd;gjhk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jpq;fspy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epfo;tJ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g;gUtkhFk</a:t>
            </a:r>
            <a:r>
              <a:rPr lang="en-US" dirty="0" smtClean="0">
                <a:latin typeface="Bamini" pitchFamily="2" charset="0"/>
              </a:rPr>
              <a:t>;.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ePu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epiyfspy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ePuhl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Ntz;bg;ghLk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gUtkhFk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8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foq;F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ngz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foq;F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fha;fs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nfhz;L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xd;wd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xd;whf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NkNy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vupe;J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ifahy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gpbj;J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tpisahLk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tpisahl;L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smtClean="0">
                <a:latin typeface="Bamini" pitchFamily="2" charset="0"/>
              </a:rPr>
              <a:t>;. 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8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mini" pitchFamily="2" charset="0"/>
              </a:rPr>
              <a:t>Cry;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CQ;ryhb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kfpOk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Ntz;Lk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gUtNk</a:t>
            </a:r>
            <a:r>
              <a:rPr lang="en-US" dirty="0" smtClean="0">
                <a:latin typeface="Bamini" pitchFamily="2" charset="0"/>
              </a:rPr>
              <a:t> Cry; </a:t>
            </a:r>
            <a:r>
              <a:rPr lang="en-US" dirty="0" err="1" smtClean="0">
                <a:latin typeface="Bamini" pitchFamily="2" charset="0"/>
              </a:rPr>
              <a:t>gUtk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CQ;rypy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mku;j;jp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jhjpau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KjyhNdhu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rpwg;Gfis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vLj;Jiuj;J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CQ;riy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Ml;b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kfpo;tpg;gu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6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amini" pitchFamily="2" charset="0"/>
              </a:rPr>
              <a:t>,</a:t>
            </a:r>
            <a:r>
              <a:rPr lang="en-US" dirty="0" err="1" smtClean="0">
                <a:latin typeface="Bamini" pitchFamily="2" charset="0"/>
              </a:rPr>
              <a:t>iwtidNah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iwtid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xj;j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rpwg;Gila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khdpliuNah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rpW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Foe;ijahf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ghtpj;J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mtu;fs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Nky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ghly;fs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ghLtJ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 ,</a:t>
            </a:r>
            <a:r>
              <a:rPr lang="en-US" dirty="0" err="1" smtClean="0">
                <a:latin typeface="Bamini" pitchFamily="2" charset="0"/>
              </a:rPr>
              <a:t>yf;fpak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MFk</a:t>
            </a:r>
            <a:r>
              <a:rPr lang="en-US" dirty="0" smtClean="0">
                <a:latin typeface="Bamini" pitchFamily="2" charset="0"/>
              </a:rPr>
              <a:t>;.</a:t>
            </a:r>
          </a:p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moF</a:t>
            </a:r>
            <a:r>
              <a:rPr lang="en-US" dirty="0" smtClean="0">
                <a:latin typeface="Bamini" pitchFamily="2" charset="0"/>
              </a:rPr>
              <a:t>&gt; </a:t>
            </a:r>
            <a:r>
              <a:rPr lang="en-US" dirty="0" err="1" smtClean="0">
                <a:latin typeface="Bamini" pitchFamily="2" charset="0"/>
              </a:rPr>
              <a:t>jkpOk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moF</a:t>
            </a:r>
            <a:r>
              <a:rPr lang="en-US" dirty="0" smtClean="0">
                <a:latin typeface="Bamini" pitchFamily="2" charset="0"/>
              </a:rPr>
              <a:t>&gt; </a:t>
            </a:r>
            <a:r>
              <a:rPr lang="en-US" dirty="0" err="1" smtClean="0">
                <a:latin typeface="Bamini" pitchFamily="2" charset="0"/>
              </a:rPr>
              <a:t>mofhd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Foe;ijia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mofhd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jkpopy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ghlg;gLk</a:t>
            </a:r>
            <a:r>
              <a:rPr lang="en-US" dirty="0" smtClean="0">
                <a:latin typeface="Bamini" pitchFamily="2" charset="0"/>
              </a:rPr>
              <a:t>; ,</a:t>
            </a:r>
            <a:r>
              <a:rPr lang="en-US" dirty="0" err="1" smtClean="0">
                <a:latin typeface="Bamini" pitchFamily="2" charset="0"/>
              </a:rPr>
              <a:t>e;j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 ,</a:t>
            </a:r>
            <a:r>
              <a:rPr lang="en-US" dirty="0" err="1" smtClean="0">
                <a:latin typeface="Bamini" pitchFamily="2" charset="0"/>
              </a:rPr>
              <a:t>yf;fpak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NguoF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kpf;fJ</a:t>
            </a:r>
            <a:r>
              <a:rPr lang="en-US" dirty="0" smtClean="0">
                <a:latin typeface="Bamini" pitchFamily="2" charset="0"/>
              </a:rPr>
              <a:t>. </a:t>
            </a:r>
            <a:r>
              <a:rPr lang="en-US" dirty="0" err="1" smtClean="0">
                <a:latin typeface="Bamini" pitchFamily="2" charset="0"/>
              </a:rPr>
              <a:t>Vd;gij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czuyhk</a:t>
            </a:r>
            <a:r>
              <a:rPr lang="en-US" dirty="0" smtClean="0">
                <a:latin typeface="Bamini" pitchFamily="2" charset="0"/>
              </a:rPr>
              <a:t>;.</a:t>
            </a:r>
            <a:endParaRPr lang="en-US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7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1655"/>
            <a:ext cx="8229600" cy="470916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Bamini" pitchFamily="2" charset="0"/>
              </a:rPr>
              <a:t>jkpo</a:t>
            </a:r>
            <a:r>
              <a:rPr lang="en-US" sz="2400" dirty="0">
                <a:latin typeface="Bamini" pitchFamily="2" charset="0"/>
              </a:rPr>
              <a:t>; ,</a:t>
            </a:r>
            <a:r>
              <a:rPr lang="en-US" sz="2400" dirty="0" err="1">
                <a:latin typeface="Bamini" pitchFamily="2" charset="0"/>
              </a:rPr>
              <a:t>yf;fpa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tifapy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rpw;wpyf;fpak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xd;W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vd;gij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ehk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mwpayhk</a:t>
            </a:r>
            <a:r>
              <a:rPr lang="en-US" sz="2400" dirty="0" smtClean="0">
                <a:latin typeface="Bamini" pitchFamily="2" charset="0"/>
              </a:rPr>
              <a:t>;. </a:t>
            </a:r>
            <a:r>
              <a:rPr lang="en-US" sz="2400" dirty="0" err="1" smtClean="0">
                <a:latin typeface="Bamini" pitchFamily="2" charset="0"/>
              </a:rPr>
              <a:t>rpw;wpyf;fpak</a:t>
            </a:r>
            <a:r>
              <a:rPr lang="en-US" sz="2400" dirty="0" smtClean="0">
                <a:latin typeface="Bamini" pitchFamily="2" charset="0"/>
              </a:rPr>
              <a:t>; 96 </a:t>
            </a:r>
            <a:r>
              <a:rPr lang="en-US" sz="2400" dirty="0" err="1" smtClean="0">
                <a:latin typeface="Bamini" pitchFamily="2" charset="0"/>
              </a:rPr>
              <a:t>tifg;gLk</a:t>
            </a:r>
            <a:r>
              <a:rPr lang="en-US" sz="2400" dirty="0" smtClean="0">
                <a:latin typeface="Bamini" pitchFamily="2" charset="0"/>
              </a:rPr>
              <a:t>;.</a:t>
            </a:r>
            <a:endParaRPr lang="en-US" sz="2400" dirty="0">
              <a:latin typeface="Bamini" pitchFamily="2" charset="0"/>
            </a:endParaRPr>
          </a:p>
          <a:p>
            <a:r>
              <a:rPr lang="en-US" sz="2400" dirty="0" err="1">
                <a:latin typeface="Bamini" pitchFamily="2" charset="0"/>
              </a:rPr>
              <a:t>Kjd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Kjypy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rpw;wpyf;fpak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vd;gJ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gpuge;jk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vd;w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nrhy;yhy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toq;fg;gl;L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te;jJ</a:t>
            </a:r>
            <a:r>
              <a:rPr lang="en-US" sz="2400" dirty="0">
                <a:latin typeface="Bamini" pitchFamily="2" charset="0"/>
              </a:rPr>
              <a:t>. </a:t>
            </a:r>
            <a:r>
              <a:rPr lang="en-US" sz="2400" dirty="0" err="1">
                <a:latin typeface="Bamini" pitchFamily="2" charset="0"/>
              </a:rPr>
              <a:t>gpuge;jk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vd;gJ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rk</a:t>
            </a:r>
            <a:r>
              <a:rPr lang="en-US" sz="2400" dirty="0">
                <a:latin typeface="Bamini" pitchFamily="2" charset="0"/>
              </a:rPr>
              <a:t>];</a:t>
            </a:r>
            <a:r>
              <a:rPr lang="en-US" sz="2400" dirty="0" err="1">
                <a:latin typeface="Bamini" pitchFamily="2" charset="0"/>
              </a:rPr>
              <a:t>fpUj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nkhop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nrhy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MFk</a:t>
            </a:r>
            <a:r>
              <a:rPr lang="en-US" sz="2400" dirty="0">
                <a:latin typeface="Bamini" pitchFamily="2" charset="0"/>
              </a:rPr>
              <a:t>;. </a:t>
            </a:r>
            <a:r>
              <a:rPr lang="en-US" sz="2400" dirty="0" err="1">
                <a:latin typeface="Bamini" pitchFamily="2" charset="0"/>
              </a:rPr>
              <a:t>gpuge;jk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vd;w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nrhy;ypd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nghUs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ed;F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fl;lg;gl;lJ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mjhtJ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ed;F</a:t>
            </a:r>
            <a:r>
              <a:rPr lang="en-US" sz="2400" dirty="0">
                <a:latin typeface="Bamini" pitchFamily="2" charset="0"/>
              </a:rPr>
              <a:t> ,</a:t>
            </a:r>
            <a:r>
              <a:rPr lang="en-US" sz="2400" dirty="0" err="1">
                <a:latin typeface="Bamini" pitchFamily="2" charset="0"/>
              </a:rPr>
              <a:t>aw;wg;gl;lJ</a:t>
            </a:r>
            <a:r>
              <a:rPr lang="en-US" sz="2400" dirty="0">
                <a:latin typeface="Bamini" pitchFamily="2" charset="0"/>
              </a:rPr>
              <a:t>. </a:t>
            </a:r>
            <a:r>
              <a:rPr lang="en-US" sz="2400" dirty="0" err="1">
                <a:latin typeface="Bamini" pitchFamily="2" charset="0"/>
              </a:rPr>
              <a:t>vd;gJ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nghUs;gLk</a:t>
            </a:r>
            <a:r>
              <a:rPr lang="en-US" sz="2400" dirty="0">
                <a:latin typeface="Bamini" pitchFamily="2" charset="0"/>
              </a:rPr>
              <a:t>;. </a:t>
            </a:r>
            <a:r>
              <a:rPr lang="en-US" sz="2400" dirty="0" err="1">
                <a:latin typeface="Bamini" pitchFamily="2" charset="0"/>
              </a:rPr>
              <a:t>rpWgpuge;jk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vd;gJ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rpw;wpyf;fpak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vd;w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nrhy;yhy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miof;fg;gl;lJ</a:t>
            </a:r>
            <a:r>
              <a:rPr lang="en-US" sz="2400" dirty="0">
                <a:latin typeface="Bamini" pitchFamily="2" charset="0"/>
              </a:rPr>
              <a:t>.</a:t>
            </a:r>
          </a:p>
          <a:p>
            <a:pPr marL="137160" indent="0">
              <a:buNone/>
            </a:pPr>
            <a:endParaRPr lang="en-US" sz="2400" dirty="0">
              <a:latin typeface="Bamini" pitchFamily="2" charset="0"/>
            </a:endParaRPr>
          </a:p>
          <a:p>
            <a:pPr marL="137160" indent="0">
              <a:buNone/>
            </a:pPr>
            <a:endParaRPr lang="en-US" sz="2400" dirty="0">
              <a:latin typeface="Bamini" pitchFamily="2" charset="0"/>
            </a:endParaRPr>
          </a:p>
          <a:p>
            <a:pPr marL="137160" indent="0">
              <a:buNone/>
            </a:pPr>
            <a:endParaRPr lang="en-US" sz="2400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8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  <a:latin typeface="Bamini" pitchFamily="2" charset="0"/>
              </a:rPr>
              <a:t>rpw;wpyf;fpak</a:t>
            </a:r>
            <a:r>
              <a:rPr lang="en-US" dirty="0">
                <a:solidFill>
                  <a:schemeClr val="accent1"/>
                </a:solidFill>
                <a:latin typeface="Bamini" pitchFamily="2" charset="0"/>
              </a:rPr>
              <a:t>; </a:t>
            </a:r>
            <a:r>
              <a:rPr lang="en-US" dirty="0" err="1">
                <a:solidFill>
                  <a:schemeClr val="accent1"/>
                </a:solidFill>
                <a:latin typeface="Bamini" pitchFamily="2" charset="0"/>
              </a:rPr>
              <a:t>tpsf;fk</a:t>
            </a:r>
            <a:r>
              <a:rPr lang="en-US" dirty="0">
                <a:solidFill>
                  <a:schemeClr val="tx1"/>
                </a:solidFill>
                <a:latin typeface="Bamini" pitchFamily="2" charset="0"/>
              </a:rPr>
              <a:t>;</a:t>
            </a:r>
            <a:br>
              <a:rPr lang="en-US" dirty="0">
                <a:solidFill>
                  <a:schemeClr val="tx1"/>
                </a:solidFill>
                <a:latin typeface="Bamini" pitchFamily="2" charset="0"/>
              </a:rPr>
            </a:br>
            <a:endParaRPr lang="en-US" dirty="0">
              <a:solidFill>
                <a:schemeClr val="tx1"/>
              </a:solidFill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latin typeface="Bamini" pitchFamily="2" charset="0"/>
              </a:rPr>
              <a:t>fhg;gpak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Nghd;W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fij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njhlu;r;rp</a:t>
            </a:r>
            <a:r>
              <a:rPr lang="en-US" sz="2000" dirty="0">
                <a:latin typeface="Bamini" pitchFamily="2" charset="0"/>
              </a:rPr>
              <a:t> ,</a:t>
            </a:r>
            <a:r>
              <a:rPr lang="en-US" sz="2000" dirty="0" err="1">
                <a:latin typeface="Bamini" pitchFamily="2" charset="0"/>
              </a:rPr>
              <a:t>y;yhky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jdpjdp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vz;zq;fs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jdpjdp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czu;Tfs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jdpj;jdp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ghly;fs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mike;J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VNjh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xU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tifapy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njhlu;e;J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tUtJ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rpw;wpyf;fpak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vd;gu</a:t>
            </a:r>
            <a:r>
              <a:rPr lang="en-US" sz="2000" dirty="0">
                <a:latin typeface="Bamini" pitchFamily="2" charset="0"/>
              </a:rPr>
              <a:t>;.</a:t>
            </a:r>
          </a:p>
          <a:p>
            <a:pPr marL="137160" indent="0">
              <a:buNone/>
            </a:pPr>
            <a:r>
              <a:rPr lang="en" sz="2000" dirty="0">
                <a:latin typeface="Bamini" pitchFamily="2" charset="0"/>
              </a:rPr>
              <a:t> </a:t>
            </a:r>
            <a:r>
              <a:rPr lang="en" sz="2000" dirty="0" smtClean="0">
                <a:latin typeface="Bamini" pitchFamily="2" charset="0"/>
              </a:rPr>
              <a:t>  </a:t>
            </a:r>
            <a:r>
              <a:rPr lang="en-US" sz="2000" dirty="0" err="1" smtClean="0">
                <a:latin typeface="Bamini" pitchFamily="2" charset="0"/>
              </a:rPr>
              <a:t>rpw;wpyf;fpak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ghly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vz;zpf;if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mbfspy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RUq;fpajhf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miktJ</a:t>
            </a:r>
            <a:r>
              <a:rPr lang="en-US" sz="2000" dirty="0">
                <a:latin typeface="Bamini" pitchFamily="2" charset="0"/>
              </a:rPr>
              <a:t>.</a:t>
            </a:r>
          </a:p>
          <a:p>
            <a:r>
              <a:rPr lang="en-US" sz="2000" dirty="0" err="1">
                <a:latin typeface="Bamini" pitchFamily="2" charset="0"/>
              </a:rPr>
              <a:t>mfg;nghUs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my;yhJ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Gwg;nghUspy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VNjDk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xU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Jiwiag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gw;wpajhf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mikAk</a:t>
            </a:r>
            <a:r>
              <a:rPr lang="en-US" sz="2000" dirty="0">
                <a:latin typeface="Bamini" pitchFamily="2" charset="0"/>
              </a:rPr>
              <a:t>;.</a:t>
            </a:r>
          </a:p>
          <a:p>
            <a:r>
              <a:rPr lang="en-US" sz="2000" dirty="0">
                <a:latin typeface="Bamini" pitchFamily="2" charset="0"/>
              </a:rPr>
              <a:t>,</a:t>
            </a:r>
            <a:r>
              <a:rPr lang="en-US" sz="2000" dirty="0" err="1">
                <a:latin typeface="Bamini" pitchFamily="2" charset="0"/>
              </a:rPr>
              <a:t>iwtd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kd;dd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ts;sy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Qhdf;Futu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rhjhuz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kf;fs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KjypNahUs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xUtiu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jiytuhf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nfhz;L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ghlg;gLk</a:t>
            </a:r>
            <a:r>
              <a:rPr lang="en-US" sz="2000" dirty="0">
                <a:latin typeface="Bamini" pitchFamily="2" charset="0"/>
              </a:rPr>
              <a:t>; ,</a:t>
            </a:r>
            <a:r>
              <a:rPr lang="en-US" sz="2000" dirty="0" err="1">
                <a:latin typeface="Bamini" pitchFamily="2" charset="0"/>
              </a:rPr>
              <a:t>yf;fpa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tif</a:t>
            </a:r>
            <a:r>
              <a:rPr lang="en-US" sz="2000" dirty="0">
                <a:latin typeface="Bamini" pitchFamily="2" charset="0"/>
              </a:rPr>
              <a:t>.</a:t>
            </a:r>
          </a:p>
          <a:p>
            <a:r>
              <a:rPr lang="en-US" sz="2000" dirty="0" err="1">
                <a:latin typeface="Bamini" pitchFamily="2" charset="0"/>
              </a:rPr>
              <a:t>mwk</a:t>
            </a:r>
            <a:r>
              <a:rPr lang="en-US" sz="2000" dirty="0">
                <a:latin typeface="Bamini" pitchFamily="2" charset="0"/>
              </a:rPr>
              <a:t>;.</a:t>
            </a:r>
            <a:r>
              <a:rPr lang="en-US" sz="2000" dirty="0" err="1">
                <a:latin typeface="Bamini" pitchFamily="2" charset="0"/>
              </a:rPr>
              <a:t>nghUs</a:t>
            </a:r>
            <a:r>
              <a:rPr lang="en-US" sz="2000" dirty="0">
                <a:latin typeface="Bamini" pitchFamily="2" charset="0"/>
              </a:rPr>
              <a:t>; ,</a:t>
            </a:r>
            <a:r>
              <a:rPr lang="en-US" sz="2000" dirty="0" err="1">
                <a:latin typeface="Bamini" pitchFamily="2" charset="0"/>
              </a:rPr>
              <a:t>d;gk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tPL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vDk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ehd;F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cWjpg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nghUs;fSs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VNjDk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xd;iw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gw;wp</a:t>
            </a:r>
            <a:r>
              <a:rPr lang="en-US" sz="2000" dirty="0">
                <a:latin typeface="Bamini" pitchFamily="2" charset="0"/>
              </a:rPr>
              <a:t> $</a:t>
            </a:r>
            <a:r>
              <a:rPr lang="en-US" sz="2000" dirty="0" err="1">
                <a:latin typeface="Bamini" pitchFamily="2" charset="0"/>
              </a:rPr>
              <a:t>Wtjhf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mikAk</a:t>
            </a:r>
            <a:r>
              <a:rPr lang="en-US" sz="2000" dirty="0">
                <a:latin typeface="Bamini" pitchFamily="2" charset="0"/>
              </a:rPr>
              <a:t>;.</a:t>
            </a:r>
          </a:p>
          <a:p>
            <a:r>
              <a:rPr lang="en-US" sz="2000" dirty="0" err="1">
                <a:latin typeface="Bamini" pitchFamily="2" charset="0"/>
              </a:rPr>
              <a:t>gy;NtW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tifahd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ahg;G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mikg;Gfshy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ghlg;gLk</a:t>
            </a:r>
            <a:r>
              <a:rPr lang="en-US" sz="2000" dirty="0">
                <a:latin typeface="Bamini" pitchFamily="2" charset="0"/>
              </a:rPr>
              <a:t>;.</a:t>
            </a:r>
          </a:p>
          <a:p>
            <a:r>
              <a:rPr lang="en-US" sz="2000" dirty="0">
                <a:latin typeface="Bamini" pitchFamily="2" charset="0"/>
              </a:rPr>
              <a:t>,</a:t>
            </a:r>
            <a:r>
              <a:rPr lang="en-US" sz="2000" dirty="0" err="1">
                <a:latin typeface="Bamini" pitchFamily="2" charset="0"/>
              </a:rPr>
              <a:t>t;tifapy</a:t>
            </a:r>
            <a:r>
              <a:rPr lang="en-US" sz="2000" dirty="0">
                <a:latin typeface="Bamini" pitchFamily="2" charset="0"/>
              </a:rPr>
              <a:t>; J}J </a:t>
            </a:r>
            <a:r>
              <a:rPr lang="en-US" sz="2000" dirty="0" err="1">
                <a:latin typeface="Bamini" pitchFamily="2" charset="0"/>
              </a:rPr>
              <a:t>cyh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gps;isj;jkpo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fyk;gfk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Nfhit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FwtQ;rp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Nghd;w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gytif</a:t>
            </a:r>
            <a:r>
              <a:rPr lang="en-US" sz="2000" dirty="0">
                <a:latin typeface="Bamini" pitchFamily="2" charset="0"/>
              </a:rPr>
              <a:t> ,</a:t>
            </a:r>
            <a:r>
              <a:rPr lang="en-US" sz="2000" dirty="0" err="1">
                <a:latin typeface="Bamini" pitchFamily="2" charset="0"/>
              </a:rPr>
              <a:t>yf;fpaq;fs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rpw;wpyf;fpak</a:t>
            </a:r>
            <a:r>
              <a:rPr lang="en-US" sz="2000" dirty="0">
                <a:latin typeface="Bamini" pitchFamily="2" charset="0"/>
              </a:rPr>
              <a:t>; </a:t>
            </a:r>
            <a:r>
              <a:rPr lang="en-US" sz="2000" dirty="0" err="1">
                <a:latin typeface="Bamini" pitchFamily="2" charset="0"/>
              </a:rPr>
              <a:t>vd;w</a:t>
            </a:r>
            <a:r>
              <a:rPr lang="en-US" sz="2000" dirty="0">
                <a:latin typeface="Bamini" pitchFamily="2" charset="0"/>
              </a:rPr>
              <a:t> </a:t>
            </a:r>
            <a:r>
              <a:rPr lang="en-US" sz="2000" dirty="0" err="1">
                <a:latin typeface="Bamini" pitchFamily="2" charset="0"/>
              </a:rPr>
              <a:t>tifikAs;slq;Fk</a:t>
            </a:r>
            <a:r>
              <a:rPr lang="en-US" sz="2000" dirty="0" smtClean="0">
                <a:latin typeface="Bamini" pitchFamily="2" charset="0"/>
              </a:rPr>
              <a:t>;.</a:t>
            </a:r>
            <a:endParaRPr lang="en-US" sz="2000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5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Bamini" pitchFamily="2" charset="0"/>
              </a:rPr>
              <a:t>gps;isj</a:t>
            </a:r>
            <a:r>
              <a:rPr lang="en-US" sz="2400" dirty="0" smtClean="0">
                <a:solidFill>
                  <a:schemeClr val="bg1"/>
                </a:solidFill>
                <a:latin typeface="Bamini" pitchFamily="2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Bamini" pitchFamily="2" charset="0"/>
              </a:rPr>
              <a:t>jkpo</a:t>
            </a:r>
            <a:r>
              <a:rPr lang="en-US" sz="2400" dirty="0" smtClean="0">
                <a:solidFill>
                  <a:schemeClr val="bg1"/>
                </a:solidFill>
                <a:latin typeface="Bamini" pitchFamily="2" charset="0"/>
              </a:rPr>
              <a:t>; ,</a:t>
            </a:r>
            <a:r>
              <a:rPr lang="en-US" sz="2400" dirty="0" err="1" smtClean="0">
                <a:solidFill>
                  <a:schemeClr val="bg1"/>
                </a:solidFill>
                <a:latin typeface="Bamini" pitchFamily="2" charset="0"/>
              </a:rPr>
              <a:t>yf;fzk</a:t>
            </a:r>
            <a:r>
              <a:rPr lang="en-US" sz="2400" dirty="0" smtClean="0">
                <a:solidFill>
                  <a:schemeClr val="bg1"/>
                </a:solidFill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sz="2400" dirty="0" smtClean="0">
                <a:latin typeface="Bamini" pitchFamily="2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latin typeface="Bamini" pitchFamily="2" charset="0"/>
              </a:rPr>
              <a:t>Fotp</a:t>
            </a:r>
            <a:r>
              <a:rPr lang="en-US" sz="2400" b="1" dirty="0" smtClean="0">
                <a:solidFill>
                  <a:srgbClr val="FF0000"/>
                </a:solidFill>
                <a:latin typeface="Bamini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Bamini" pitchFamily="2" charset="0"/>
              </a:rPr>
              <a:t>kUq;fpDk</a:t>
            </a:r>
            <a:r>
              <a:rPr lang="en-US" sz="2400" b="1" dirty="0" smtClean="0">
                <a:solidFill>
                  <a:srgbClr val="FF0000"/>
                </a:solidFill>
                <a:latin typeface="Bamini" pitchFamily="2" charset="0"/>
              </a:rPr>
              <a:t>; </a:t>
            </a:r>
            <a:r>
              <a:rPr lang="en-US" sz="2400" b="1" dirty="0" err="1" smtClean="0">
                <a:solidFill>
                  <a:srgbClr val="FF0000"/>
                </a:solidFill>
                <a:latin typeface="Bamini" pitchFamily="2" charset="0"/>
              </a:rPr>
              <a:t>fpotJ</a:t>
            </a:r>
            <a:r>
              <a:rPr lang="en-US" sz="2400" b="1" dirty="0" smtClean="0">
                <a:solidFill>
                  <a:srgbClr val="FF0000"/>
                </a:solidFill>
                <a:latin typeface="Bamini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Bamini" pitchFamily="2" charset="0"/>
              </a:rPr>
              <a:t>MFk</a:t>
            </a:r>
            <a:r>
              <a:rPr lang="en-US" sz="2400" b="1" dirty="0" smtClean="0">
                <a:solidFill>
                  <a:srgbClr val="FF0000"/>
                </a:solidFill>
                <a:latin typeface="Bamini" pitchFamily="2" charset="0"/>
              </a:rPr>
              <a:t>;</a:t>
            </a:r>
          </a:p>
          <a:p>
            <a:pPr lvl="8"/>
            <a:r>
              <a:rPr lang="en-US" sz="2400" dirty="0" smtClean="0">
                <a:latin typeface="Bamini" pitchFamily="2" charset="0"/>
              </a:rPr>
              <a:t>( </a:t>
            </a:r>
            <a:r>
              <a:rPr lang="en-US" sz="2400" dirty="0" err="1" smtClean="0">
                <a:latin typeface="Bamini" pitchFamily="2" charset="0"/>
              </a:rPr>
              <a:t>njhy;fhg;gpa</a:t>
            </a:r>
            <a:r>
              <a:rPr lang="en-US" sz="2400" dirty="0" smtClean="0">
                <a:latin typeface="Bamini" pitchFamily="2" charset="0"/>
              </a:rPr>
              <a:t> E}</a:t>
            </a:r>
            <a:r>
              <a:rPr lang="en-US" sz="2400" dirty="0" err="1" smtClean="0">
                <a:latin typeface="Bamini" pitchFamily="2" charset="0"/>
              </a:rPr>
              <a:t>w;gh</a:t>
            </a:r>
            <a:r>
              <a:rPr lang="en-US" sz="2400" dirty="0" smtClean="0">
                <a:latin typeface="Bamini" pitchFamily="2" charset="0"/>
              </a:rPr>
              <a:t> Gwk;.24</a:t>
            </a:r>
          </a:p>
          <a:p>
            <a:r>
              <a:rPr lang="en-US" sz="2400" dirty="0" err="1" smtClean="0">
                <a:latin typeface="Bamini" pitchFamily="2" charset="0"/>
              </a:rPr>
              <a:t>gps;isj;jkpo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vd;gJ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jkpo</a:t>
            </a:r>
            <a:r>
              <a:rPr lang="en-US" sz="2400" dirty="0">
                <a:latin typeface="Bamini" pitchFamily="2" charset="0"/>
              </a:rPr>
              <a:t>; ,</a:t>
            </a:r>
            <a:r>
              <a:rPr lang="en-US" sz="2400" dirty="0" err="1">
                <a:latin typeface="Bamini" pitchFamily="2" charset="0"/>
              </a:rPr>
              <a:t>yf;fpaj;jpy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toq;Fk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rpw;wpyf;fpa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tiffspy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xd;W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Gytu;fs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jhd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tpUk;gpa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nja;tq;fs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Gytu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 smtClean="0">
                <a:latin typeface="Bamini" pitchFamily="2" charset="0"/>
              </a:rPr>
              <a:t>muru</a:t>
            </a:r>
            <a:r>
              <a:rPr lang="en-US" sz="2400" dirty="0" smtClean="0">
                <a:latin typeface="Bamini" pitchFamily="2" charset="0"/>
              </a:rPr>
              <a:t>&gt;; </a:t>
            </a:r>
            <a:r>
              <a:rPr lang="en-US" sz="2400" dirty="0" err="1">
                <a:latin typeface="Bamini" pitchFamily="2" charset="0"/>
              </a:rPr>
              <a:t>rka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rhupau;fs</a:t>
            </a:r>
            <a:r>
              <a:rPr lang="en-US" sz="2400" dirty="0" smtClean="0">
                <a:latin typeface="Bamini" pitchFamily="2" charset="0"/>
              </a:rPr>
              <a:t>;&gt; </a:t>
            </a:r>
            <a:r>
              <a:rPr lang="en-US" sz="2400" dirty="0" err="1">
                <a:latin typeface="Bamini" pitchFamily="2" charset="0"/>
              </a:rPr>
              <a:t>mtu;fSf;F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cfe;jtu;fs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MfpNauiuf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Foe;ijahf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cUtfpj;J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fw;gid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gy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mikag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ghlg;gLtJ</a:t>
            </a:r>
            <a:r>
              <a:rPr lang="en-US" sz="2400" dirty="0">
                <a:latin typeface="Bamini" pitchFamily="2" charset="0"/>
              </a:rPr>
              <a:t> </a:t>
            </a:r>
            <a:r>
              <a:rPr lang="en-US" sz="2400" dirty="0" err="1">
                <a:latin typeface="Bamini" pitchFamily="2" charset="0"/>
              </a:rPr>
              <a:t>gps;isj;jkpohFk</a:t>
            </a:r>
            <a:r>
              <a:rPr lang="en-US" sz="2400" dirty="0" smtClean="0">
                <a:latin typeface="Bamini" pitchFamily="2" charset="0"/>
              </a:rPr>
              <a:t>;.</a:t>
            </a:r>
          </a:p>
          <a:p>
            <a:pPr marL="137160" indent="0">
              <a:buNone/>
            </a:pPr>
            <a:r>
              <a:rPr lang="en-US" sz="2400" b="1" dirty="0" err="1">
                <a:solidFill>
                  <a:schemeClr val="accent1"/>
                </a:solidFill>
                <a:latin typeface="Bamini" pitchFamily="2" charset="0"/>
              </a:rPr>
              <a:t>gps;isj;jkpo</a:t>
            </a:r>
            <a:r>
              <a:rPr lang="en-US" sz="2400" b="1" dirty="0">
                <a:solidFill>
                  <a:schemeClr val="accent1"/>
                </a:solidFill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chemeClr val="accent1"/>
                </a:solidFill>
                <a:latin typeface="Bamini" pitchFamily="2" charset="0"/>
              </a:rPr>
              <a:t>uz;L</a:t>
            </a:r>
            <a:r>
              <a:rPr lang="en-US" sz="2400" b="1" dirty="0">
                <a:solidFill>
                  <a:schemeClr val="accent1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Bamini" pitchFamily="2" charset="0"/>
              </a:rPr>
              <a:t>tifg;gLk</a:t>
            </a:r>
            <a:r>
              <a:rPr lang="en-US" sz="2400" dirty="0">
                <a:latin typeface="Bamini" pitchFamily="2" charset="0"/>
              </a:rPr>
              <a:t>;</a:t>
            </a:r>
          </a:p>
          <a:p>
            <a:r>
              <a:rPr lang="en-US" sz="2400" dirty="0">
                <a:latin typeface="Bamini" pitchFamily="2" charset="0"/>
              </a:rPr>
              <a:t>1. </a:t>
            </a:r>
            <a:r>
              <a:rPr lang="en-US" sz="2400" dirty="0" err="1">
                <a:latin typeface="Bamini" pitchFamily="2" charset="0"/>
              </a:rPr>
              <a:t>Mz;ghy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gps;isj;jkpo</a:t>
            </a:r>
            <a:r>
              <a:rPr lang="en-US" sz="2400" dirty="0">
                <a:latin typeface="Bamini" pitchFamily="2" charset="0"/>
              </a:rPr>
              <a:t>;</a:t>
            </a:r>
          </a:p>
          <a:p>
            <a:r>
              <a:rPr lang="en-US" sz="2400" dirty="0">
                <a:latin typeface="Bamini" pitchFamily="2" charset="0"/>
              </a:rPr>
              <a:t>2. </a:t>
            </a:r>
            <a:r>
              <a:rPr lang="en-US" sz="2400" dirty="0" err="1">
                <a:latin typeface="Bamini" pitchFamily="2" charset="0"/>
              </a:rPr>
              <a:t>ngz;ghy</a:t>
            </a:r>
            <a:r>
              <a:rPr lang="en-US" sz="2400" dirty="0">
                <a:latin typeface="Bamini" pitchFamily="2" charset="0"/>
              </a:rPr>
              <a:t>; </a:t>
            </a:r>
            <a:r>
              <a:rPr lang="en-US" sz="2400" dirty="0" err="1">
                <a:latin typeface="Bamini" pitchFamily="2" charset="0"/>
              </a:rPr>
              <a:t>gps;isj;jkpo</a:t>
            </a:r>
            <a:endParaRPr lang="en-US" sz="2400" dirty="0">
              <a:latin typeface="Bamini" pitchFamily="2" charset="0"/>
            </a:endParaRPr>
          </a:p>
          <a:p>
            <a:pPr marL="137160" indent="0">
              <a:buNone/>
            </a:pPr>
            <a:endParaRPr lang="en-US" sz="2400" dirty="0">
              <a:latin typeface="Bamin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28600"/>
            <a:ext cx="5495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5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mini" pitchFamily="2" charset="0"/>
              </a:rPr>
              <a:t>gps;isj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jkpo</a:t>
            </a:r>
            <a:r>
              <a:rPr lang="en-US" dirty="0" smtClean="0">
                <a:latin typeface="Bamini" pitchFamily="2" charset="0"/>
              </a:rPr>
              <a:t>; E}</a:t>
            </a:r>
            <a:r>
              <a:rPr lang="en-US" dirty="0" err="1" smtClean="0">
                <a:latin typeface="Bamini" pitchFamily="2" charset="0"/>
              </a:rPr>
              <a:t>y;fs</a:t>
            </a:r>
            <a:r>
              <a:rPr lang="en-US" dirty="0" smtClean="0">
                <a:latin typeface="Bamini" pitchFamily="2" charset="0"/>
              </a:rPr>
              <a:t>;</a:t>
            </a:r>
            <a:endParaRPr lang="en-US" dirty="0"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FNyhj;Jq;fd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 E}y; </a:t>
            </a:r>
            <a:r>
              <a:rPr lang="en-US" dirty="0" err="1" smtClean="0">
                <a:latin typeface="Bamini" pitchFamily="2" charset="0"/>
              </a:rPr>
              <a:t>Kjy</a:t>
            </a:r>
            <a:r>
              <a:rPr lang="en-US" dirty="0" smtClean="0">
                <a:latin typeface="Bamini" pitchFamily="2" charset="0"/>
              </a:rPr>
              <a:t>; E}</a:t>
            </a:r>
            <a:r>
              <a:rPr lang="en-US" dirty="0" err="1" smtClean="0">
                <a:latin typeface="Bamini" pitchFamily="2" charset="0"/>
              </a:rPr>
              <a:t>yhFk</a:t>
            </a:r>
            <a:r>
              <a:rPr lang="en-US" dirty="0" smtClean="0">
                <a:latin typeface="Bamini" pitchFamily="2" charset="0"/>
              </a:rPr>
              <a:t>;. fp.gp 12k; E}</a:t>
            </a:r>
            <a:r>
              <a:rPr lang="en-US" dirty="0" err="1" smtClean="0">
                <a:latin typeface="Bamini" pitchFamily="2" charset="0"/>
              </a:rPr>
              <a:t>w;whz;ilr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Nru;e;jJ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FNyhj;Jq;f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Nrhoid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ghl;Lilj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jiytdhf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nfhz;L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ghlg;gl;lJ</a:t>
            </a:r>
            <a:r>
              <a:rPr lang="en-US" dirty="0" smtClean="0">
                <a:latin typeface="Bamini" pitchFamily="2" charset="0"/>
              </a:rPr>
              <a:t>. </a:t>
            </a:r>
            <a:r>
              <a:rPr lang="en-US" dirty="0" err="1" smtClean="0">
                <a:latin typeface="Bamini" pitchFamily="2" charset="0"/>
              </a:rPr>
              <a:t>gpd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FkuFUguu</a:t>
            </a:r>
            <a:r>
              <a:rPr lang="en-US" dirty="0" smtClean="0">
                <a:latin typeface="Bamini" pitchFamily="2" charset="0"/>
              </a:rPr>
              <a:t>;&gt; </a:t>
            </a:r>
            <a:r>
              <a:rPr lang="en-US" dirty="0" err="1" smtClean="0">
                <a:latin typeface="Bamini" pitchFamily="2" charset="0"/>
              </a:rPr>
              <a:t>kfhtpj;Jthd</a:t>
            </a:r>
            <a:r>
              <a:rPr lang="en-US" dirty="0" smtClean="0">
                <a:latin typeface="Bamini" pitchFamily="2" charset="0"/>
              </a:rPr>
              <a:t>;&gt; </a:t>
            </a:r>
            <a:r>
              <a:rPr lang="en-US" dirty="0" err="1" smtClean="0">
                <a:latin typeface="Bamini" pitchFamily="2" charset="0"/>
              </a:rPr>
              <a:t>kPdhl;rp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Re;juk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gps;is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Kjyhd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Gytu;fshy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tsu;r;rp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mile;jJ</a:t>
            </a:r>
            <a:r>
              <a:rPr lang="en-US" dirty="0" smtClean="0">
                <a:latin typeface="Bamini" pitchFamily="2" charset="0"/>
              </a:rPr>
              <a:t>. ,</a:t>
            </a:r>
            <a:r>
              <a:rPr lang="en-US" dirty="0" err="1" smtClean="0">
                <a:latin typeface="Bamini" pitchFamily="2" charset="0"/>
              </a:rPr>
              <a:t>JtiuAk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Ke;E</a:t>
            </a:r>
            <a:r>
              <a:rPr lang="en-US" dirty="0" smtClean="0">
                <a:latin typeface="Bamini" pitchFamily="2" charset="0"/>
              </a:rPr>
              <a:t>}</a:t>
            </a:r>
            <a:r>
              <a:rPr lang="en-US" dirty="0" err="1" smtClean="0">
                <a:latin typeface="Bamini" pitchFamily="2" charset="0"/>
              </a:rPr>
              <a:t>Wf;Fk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Nkw;gl;l</a:t>
            </a:r>
            <a:r>
              <a:rPr lang="en-US" dirty="0" smtClean="0">
                <a:latin typeface="Bamini" pitchFamily="2" charset="0"/>
              </a:rPr>
              <a:t>  </a:t>
            </a:r>
            <a:r>
              <a:rPr lang="en-US" dirty="0" err="1" smtClean="0">
                <a:latin typeface="Bamini" pitchFamily="2" charset="0"/>
              </a:rPr>
              <a:t>gps;isj;jkpo</a:t>
            </a:r>
            <a:r>
              <a:rPr lang="en-US" dirty="0" smtClean="0">
                <a:latin typeface="Bamini" pitchFamily="2" charset="0"/>
              </a:rPr>
              <a:t>; E}</a:t>
            </a:r>
            <a:r>
              <a:rPr lang="en-US" dirty="0" err="1" smtClean="0">
                <a:latin typeface="Bamini" pitchFamily="2" charset="0"/>
              </a:rPr>
              <a:t>y;fs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cs;sd</a:t>
            </a:r>
            <a:r>
              <a:rPr lang="en-US" dirty="0" smtClean="0">
                <a:latin typeface="Bamini" pitchFamily="2" charset="0"/>
              </a:rPr>
              <a:t>.</a:t>
            </a:r>
          </a:p>
          <a:p>
            <a:pPr marL="137160" indent="0">
              <a:buNone/>
            </a:pPr>
            <a:endParaRPr lang="en-US" dirty="0">
              <a:latin typeface="Bamini" pitchFamily="2" charset="0"/>
            </a:endParaRPr>
          </a:p>
          <a:p>
            <a:pPr marL="137160" indent="0">
              <a:buNone/>
            </a:pPr>
            <a:endParaRPr lang="en-US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2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amini" pitchFamily="2" charset="0"/>
              </a:rPr>
              <a:t>gUtq;fs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tpsf;fk</a:t>
            </a:r>
            <a:r>
              <a:rPr lang="en-US" dirty="0">
                <a:latin typeface="Bamini" pitchFamily="2" charset="0"/>
              </a:rPr>
              <a:t>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Bamini" pitchFamily="2" charset="0"/>
              </a:rPr>
              <a:t>jkpou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gz;ghl;by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Kjy</a:t>
            </a:r>
            <a:r>
              <a:rPr lang="en-US" dirty="0">
                <a:latin typeface="Bamini" pitchFamily="2" charset="0"/>
              </a:rPr>
              <a:t>; ,</a:t>
            </a:r>
            <a:r>
              <a:rPr lang="en-US" dirty="0" err="1">
                <a:latin typeface="Bamini" pitchFamily="2" charset="0"/>
              </a:rPr>
              <a:t>uz;L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jpq;fs;fs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Foe;ijfis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ntspapy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nfhz;L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tu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khl;lhu;fs</a:t>
            </a:r>
            <a:r>
              <a:rPr lang="en-US" dirty="0">
                <a:latin typeface="Bamini" pitchFamily="2" charset="0"/>
              </a:rPr>
              <a:t>;. </a:t>
            </a:r>
            <a:r>
              <a:rPr lang="en-US" dirty="0" err="1">
                <a:latin typeface="Bamini" pitchFamily="2" charset="0"/>
              </a:rPr>
              <a:t>vdNt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gps;isj;jkpo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Kd;W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khjk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Kjy</a:t>
            </a:r>
            <a:r>
              <a:rPr lang="en-US" dirty="0">
                <a:latin typeface="Bamini" pitchFamily="2" charset="0"/>
              </a:rPr>
              <a:t>; ,</a:t>
            </a:r>
            <a:r>
              <a:rPr lang="en-US" dirty="0" err="1">
                <a:latin typeface="Bamini" pitchFamily="2" charset="0"/>
              </a:rPr>
              <a:t>Ugj;njhU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khjk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tiuahd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Foe;ijapd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tho;f;if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fhyj;ij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gj;J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gUtq;fshf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gpupj;J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fhz;gtu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xt;nthU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gUtj;Jf;Fk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gj;Jg;ghly;fs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tPjk</a:t>
            </a:r>
            <a:r>
              <a:rPr lang="en-US" dirty="0">
                <a:latin typeface="Bamini" pitchFamily="2" charset="0"/>
              </a:rPr>
              <a:t>; </a:t>
            </a:r>
            <a:r>
              <a:rPr lang="en-US" dirty="0" err="1">
                <a:latin typeface="Bamini" pitchFamily="2" charset="0"/>
              </a:rPr>
              <a:t>mikj;Jg;ghlg;gLtJ</a:t>
            </a:r>
            <a:r>
              <a:rPr lang="en-US" dirty="0">
                <a:latin typeface="Bamini" pitchFamily="2" charset="0"/>
              </a:rPr>
              <a:t> </a:t>
            </a:r>
            <a:r>
              <a:rPr lang="en-US" dirty="0" err="1">
                <a:latin typeface="Bamini" pitchFamily="2" charset="0"/>
              </a:rPr>
              <a:t>tof;F</a:t>
            </a:r>
            <a:r>
              <a:rPr lang="en-US" dirty="0">
                <a:latin typeface="Bamini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8593"/>
            <a:ext cx="4038600" cy="42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14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>
                <a:latin typeface="Bamini" pitchFamily="2" charset="0"/>
              </a:rPr>
              <a:t>Foe;ijapd</a:t>
            </a:r>
            <a:r>
              <a:rPr lang="en-US" dirty="0" smtClean="0">
                <a:latin typeface="Bamini" pitchFamily="2" charset="0"/>
              </a:rPr>
              <a:t>; %</a:t>
            </a:r>
            <a:r>
              <a:rPr lang="en-US" dirty="0" err="1" smtClean="0">
                <a:latin typeface="Bamini" pitchFamily="2" charset="0"/>
              </a:rPr>
              <a:t>d;whk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khjk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njhlq;fp</a:t>
            </a:r>
            <a:r>
              <a:rPr lang="en-US" dirty="0" smtClean="0">
                <a:latin typeface="Bamini" pitchFamily="2" charset="0"/>
              </a:rPr>
              <a:t> ,</a:t>
            </a:r>
            <a:r>
              <a:rPr lang="en-US" dirty="0" err="1" smtClean="0">
                <a:latin typeface="Bamini" pitchFamily="2" charset="0"/>
              </a:rPr>
              <a:t>Ugj;Njhuhk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khjk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tiu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gj;J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gUtq;fis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mikj;Jg</a:t>
            </a:r>
            <a:r>
              <a:rPr lang="en-US" dirty="0" smtClean="0">
                <a:latin typeface="Bamini" pitchFamily="2" charset="0"/>
              </a:rPr>
              <a:t>; </a:t>
            </a:r>
            <a:r>
              <a:rPr lang="en-US" dirty="0" err="1" smtClean="0">
                <a:latin typeface="Bamini" pitchFamily="2" charset="0"/>
              </a:rPr>
              <a:t>ghLtJ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tof;fk</a:t>
            </a:r>
            <a:r>
              <a:rPr lang="en-US" dirty="0" smtClean="0"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dirty="0">
                <a:latin typeface="Bamini" pitchFamily="2" charset="0"/>
              </a:rPr>
              <a:t> </a:t>
            </a:r>
            <a:r>
              <a:rPr lang="en-US" dirty="0" smtClean="0">
                <a:latin typeface="Bamini" pitchFamily="2" charset="0"/>
              </a:rPr>
              <a:t>“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gps;isg;ghl;Nl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njs;spjpd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fpsg;gpd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   %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d;W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Kjhyh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 %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Nto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msTk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;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Md;w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jpq;fspy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miwFtu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Bamini" pitchFamily="2" charset="0"/>
              </a:rPr>
              <a:t>epiyNa</a:t>
            </a:r>
            <a:r>
              <a:rPr lang="en-US" dirty="0" smtClean="0">
                <a:solidFill>
                  <a:srgbClr val="FF0000"/>
                </a:solidFill>
                <a:latin typeface="Bamini" pitchFamily="2" charset="0"/>
              </a:rPr>
              <a:t>”</a:t>
            </a: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Bamini" pitchFamily="2" charset="0"/>
              </a:rPr>
              <a:t>	</a:t>
            </a:r>
            <a:r>
              <a:rPr lang="en-US" dirty="0" smtClean="0">
                <a:latin typeface="Bamini" pitchFamily="2" charset="0"/>
              </a:rPr>
              <a:t>		( </a:t>
            </a:r>
            <a:r>
              <a:rPr lang="en-US" dirty="0" err="1" smtClean="0">
                <a:latin typeface="Bamini" pitchFamily="2" charset="0"/>
              </a:rPr>
              <a:t>gd;dpU</a:t>
            </a:r>
            <a:r>
              <a:rPr lang="en-US" dirty="0" smtClean="0">
                <a:latin typeface="Bamini" pitchFamily="2" charset="0"/>
              </a:rPr>
              <a:t> </a:t>
            </a:r>
            <a:r>
              <a:rPr lang="en-US" dirty="0" err="1" smtClean="0">
                <a:latin typeface="Bamini" pitchFamily="2" charset="0"/>
              </a:rPr>
              <a:t>ghl;bay</a:t>
            </a:r>
            <a:r>
              <a:rPr lang="en-US" dirty="0" smtClean="0">
                <a:latin typeface="Bamini" pitchFamily="2" charset="0"/>
              </a:rPr>
              <a:t>;)</a:t>
            </a:r>
            <a:endParaRPr lang="en-US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Bamini" pitchFamily="2" charset="0"/>
              </a:rPr>
              <a:t> VO </a:t>
            </a:r>
            <a:r>
              <a:rPr lang="en-US" sz="3200" dirty="0" err="1">
                <a:latin typeface="Bamini" pitchFamily="2" charset="0"/>
              </a:rPr>
              <a:t>gUtq;fs</a:t>
            </a:r>
            <a:r>
              <a:rPr lang="en-US" sz="3200" dirty="0">
                <a:latin typeface="Bamini" pitchFamily="2" charset="0"/>
              </a:rPr>
              <a:t>; ,</a:t>
            </a:r>
            <a:r>
              <a:rPr lang="en-US" sz="3200" dirty="0" err="1">
                <a:latin typeface="Bamini" pitchFamily="2" charset="0"/>
              </a:rPr>
              <a:t>Ughyu;fSf;Fk</a:t>
            </a:r>
            <a:r>
              <a:rPr lang="en-US" sz="3200" dirty="0">
                <a:latin typeface="Bamini" pitchFamily="2" charset="0"/>
              </a:rPr>
              <a:t>; </a:t>
            </a:r>
            <a:r>
              <a:rPr lang="en-US" sz="3200" dirty="0" err="1">
                <a:latin typeface="Bamini" pitchFamily="2" charset="0"/>
              </a:rPr>
              <a:t>nghJthd</a:t>
            </a:r>
            <a:r>
              <a:rPr lang="en-US" sz="3200" dirty="0">
                <a:latin typeface="Bamini" pitchFamily="2" charset="0"/>
              </a:rPr>
              <a:t> </a:t>
            </a:r>
            <a:r>
              <a:rPr lang="en-US" sz="3200" dirty="0" err="1">
                <a:latin typeface="Bamini" pitchFamily="2" charset="0"/>
              </a:rPr>
              <a:t>gUtq;fs</a:t>
            </a:r>
            <a:r>
              <a:rPr lang="en-US" sz="3200" dirty="0">
                <a:latin typeface="Bamini" pitchFamily="2" charset="0"/>
              </a:rPr>
              <a:t>; </a:t>
            </a:r>
            <a:r>
              <a:rPr lang="en-US" sz="3200" dirty="0" err="1">
                <a:latin typeface="Bamini" pitchFamily="2" charset="0"/>
              </a:rPr>
              <a:t>MFk</a:t>
            </a:r>
            <a:r>
              <a:rPr lang="en-US" sz="3200" dirty="0">
                <a:latin typeface="Bamini" pitchFamily="2" charset="0"/>
              </a:rPr>
              <a:t>;.</a:t>
            </a:r>
            <a:br>
              <a:rPr lang="en-US" sz="3200" dirty="0">
                <a:latin typeface="Bamini" pitchFamily="2" charset="0"/>
              </a:rPr>
            </a:br>
            <a:endParaRPr lang="en-US" sz="3200" dirty="0">
              <a:latin typeface="Bamini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7305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5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301</TotalTime>
  <Words>1167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rpw;wpyf;fpak;</vt:lpstr>
      <vt:lpstr>,yf;fpaq;fs; tiffs;</vt:lpstr>
      <vt:lpstr>PowerPoint Presentation</vt:lpstr>
      <vt:lpstr>rpw;wpyf;fpak; tpsf;fk; </vt:lpstr>
      <vt:lpstr>gps;isj;jkpo;</vt:lpstr>
      <vt:lpstr>gps;isj; jkpo; E}y;fs;</vt:lpstr>
      <vt:lpstr>gUtq;fs; tpsf;fk;</vt:lpstr>
      <vt:lpstr>PowerPoint Presentation</vt:lpstr>
      <vt:lpstr> VO gUtq;fs; ,Ughyu;fSf;Fk; nghJthd gUtq;fs; MFk;. </vt:lpstr>
      <vt:lpstr>PowerPoint Presentation</vt:lpstr>
      <vt:lpstr>fhg;Gg; gUtk;</vt:lpstr>
      <vt:lpstr>nrq;fPiug; gUtk;</vt:lpstr>
      <vt:lpstr>jhyg;gUtk;</vt:lpstr>
      <vt:lpstr>rg;ghzp gUtk;</vt:lpstr>
      <vt:lpstr>Kj;jg;gUtk;</vt:lpstr>
      <vt:lpstr>tUif gUtk;</vt:lpstr>
      <vt:lpstr>mk;Gypg; gUtk;</vt:lpstr>
      <vt:lpstr>Rpw;wpy; rpijj;jy;</vt:lpstr>
      <vt:lpstr>rpWgiw Koq;fy;</vt:lpstr>
      <vt:lpstr>rpWNju;g;gUtk;</vt:lpstr>
      <vt:lpstr>ePuhly;</vt:lpstr>
      <vt:lpstr>foq;F</vt:lpstr>
      <vt:lpstr>Cry;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rpw;wpyf;fpak</dc:title>
  <dc:creator>3D</dc:creator>
  <cp:lastModifiedBy>3D</cp:lastModifiedBy>
  <cp:revision>129</cp:revision>
  <dcterms:created xsi:type="dcterms:W3CDTF">2006-08-16T00:00:00Z</dcterms:created>
  <dcterms:modified xsi:type="dcterms:W3CDTF">2020-04-20T08:08:02Z</dcterms:modified>
</cp:coreProperties>
</file>