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7" r:id="rId6"/>
    <p:sldId id="262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AC04-66C4-4F08-B0C1-063B41E9AB58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B2257-2C7D-4983-95C7-184FE432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53090-FED2-49F5-9A21-104C1A9F04F1}" type="datetimeFigureOut">
              <a:rPr lang="en-US" smtClean="0"/>
              <a:pPr/>
              <a:t>23-May-20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936F9-0730-4B77-9EB0-406C3E0F54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MARGARET ATWOOD’S  NATURE AS A MONSTER</a:t>
            </a:r>
            <a:br>
              <a:rPr lang="en-US" sz="2400" b="1" dirty="0" smtClean="0"/>
            </a:br>
            <a:r>
              <a:rPr lang="en-US" sz="2400" b="1" dirty="0" smtClean="0"/>
              <a:t>                                                                                                                                      G.RAJESWARI</a:t>
            </a:r>
            <a:br>
              <a:rPr lang="en-US" sz="2400" b="1" dirty="0" smtClean="0"/>
            </a:br>
            <a:r>
              <a:rPr lang="en-US" sz="2400" b="1" dirty="0" smtClean="0"/>
              <a:t>ASSISTANT PGROFESSOR </a:t>
            </a:r>
            <a:r>
              <a:rPr lang="en-US" sz="2400" b="1" smtClean="0"/>
              <a:t>OF </a:t>
            </a:r>
            <a:r>
              <a:rPr lang="en-US" sz="2400" b="1" smtClean="0"/>
              <a:t>ENGLISH</a:t>
            </a:r>
            <a:br>
              <a:rPr lang="en-US" sz="2400" b="1" smtClean="0"/>
            </a:br>
            <a:r>
              <a:rPr lang="en-US" sz="2400" smtClean="0"/>
              <a:t>BON SECOURS COLLEGE FOR WOMEN </a:t>
            </a:r>
            <a:br>
              <a:rPr lang="en-US" sz="2400" smtClean="0"/>
            </a:br>
            <a:r>
              <a:rPr lang="en-US" sz="2400" smtClean="0"/>
              <a:t>THANJAVUR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Life and Background of the author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Margaret Atwood was born in Canada 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 studied in Victorian College.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 received Master ‘degree from Radcliff College.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 well known novels are ‘The Edible Woman’ ‘Surfacing’ ‘The Handmaid Tale 'The Blind Assassin’’ The Robert Bride’ ‘Oryx And Crake ‘And ‘The Year Of Flood’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 is the Vice President of International Pen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 to the 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prose  ‘Nature As A Monster ‘  is taken from ‘Survival 'Which is a book  based on Canadian literary History.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central occupation of Canadian poetry and fiction are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survival and victim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Nature poetry is Poet’s attitude towards Nature.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Canadian literature depicts  a nature is often dead  or alive but indifferent and actively hostile towards  man.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only season is mentioned in Canadian Literature is Winter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writers distrust Nature because they believe that Nature has betrayed their expectations.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View On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18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poets described natural scenery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first half of the 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the Poets looked  upon  nature as a kind mother or nurse  who guided Man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middle of the 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nature’s personality  underwent  a change because Darwinism in filtered literature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emotions are expressed in Susanna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Moodie’s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‘Roughing it in the Bush’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Faith in the divine mother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feeling of hopeless imprisonment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8288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types of death are described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Death by nature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death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murder Weapons are used as implements to cause death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Natural Death  and Death by nature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caused by diseases or heart attacks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caused by something that the natural environment murders the individual for example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drowning by flood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Freezing by snow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Death by Bushing  </a:t>
            </a:r>
            <a:r>
              <a:rPr lang="en-US" dirty="0" err="1" smtClean="0"/>
              <a:t>ie</a:t>
            </a:r>
            <a:r>
              <a:rPr lang="en-US" dirty="0" smtClean="0"/>
              <a:t> the character who is isolated in nature goes crazy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Descriptions  of  Four Victims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is all good divine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Nature is a huge powerful enemy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beats up weak helpless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 refuses to play victor or victim with nature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676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20000" cy="3276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dirty="0" smtClean="0"/>
              <a:t>She concludes her essay by saying that nature is a monster  only if man approaches her with unreal expectations or fight its condition rather than accepting them and learning to live with  them.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/>
              <a:t>Snow is not necessarily  something that man die in or hate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/>
              <a:t>Man makes  houses in snow 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400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MARGARET ATWOOD’S  NATURE AS A MONSTER                                                                                                                                       G.RAJESWARI ASSISTANT PGROFESSOR OF ENGLISH BON SECOURS COLLEGE FOR WOMEN  THANJAVUR</vt:lpstr>
      <vt:lpstr>Life and Background of the author</vt:lpstr>
      <vt:lpstr>Introduction to the prose</vt:lpstr>
      <vt:lpstr>View On nature</vt:lpstr>
      <vt:lpstr>Slide 5</vt:lpstr>
      <vt:lpstr>Natural Death  and Death by nature  </vt:lpstr>
      <vt:lpstr>Descriptions  of  Four Victims Positions</vt:lpstr>
      <vt:lpstr>Conclusion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MARGARET ATWOOD’S  NATURE AS A MONSTER                                                                               G.RAJESWARI                                          ASSISTANT PROFESSOR OF ENGLISH</dc:title>
  <dc:creator>shalini</dc:creator>
  <cp:lastModifiedBy>shalini</cp:lastModifiedBy>
  <cp:revision>31</cp:revision>
  <dcterms:created xsi:type="dcterms:W3CDTF">2020-02-17T00:37:16Z</dcterms:created>
  <dcterms:modified xsi:type="dcterms:W3CDTF">2020-05-23T12:13:23Z</dcterms:modified>
</cp:coreProperties>
</file>