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3"/>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2" r:id="rId19"/>
  </p:sldIdLst>
  <p:sldSz cx="12192000" cy="6858000"/>
  <p:notesSz cx="6858000" cy="9144000"/>
  <p:embeddedFontLst>
    <p:embeddedFont>
      <p:font typeface="SimSun" panose="02010600030101010101" pitchFamily="2" charset="-122"/>
      <p:regular r:id="rId23"/>
    </p:embeddedFont>
    <p:embeddedFont>
      <p:font typeface="Abril Fatface" panose="02000503000000020003"/>
      <p:regular r:id="rId24"/>
    </p:embeddedFont>
    <p:embeddedFont>
      <p:font typeface="Trebuchet MS" panose="020B0603020202020204"/>
      <p:regular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4660"/>
  </p:normalViewPr>
  <p:slideViewPr>
    <p:cSldViewPr snapToGrid="0">
      <p:cViewPr varScale="1">
        <p:scale>
          <a:sx n="100" d="100"/>
          <a:sy n="100" d="100"/>
        </p:scale>
        <p:origin x="0" y="0"/>
      </p:cViewPr>
      <p:guideLst>
        <p:guide orient="horz" pos="2160"/>
        <p:guide pos="384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5" Type="http://schemas.openxmlformats.org/officeDocument/2006/relationships/font" Target="fonts/font3.fntdata"/><Relationship Id="rId24" Type="http://schemas.openxmlformats.org/officeDocument/2006/relationships/font" Target="fonts/font2.fntdata"/><Relationship Id="rId23" Type="http://schemas.openxmlformats.org/officeDocument/2006/relationships/font" Target="fonts/font1.fntdata"/><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2" name="Shape 2"/>
        <p:cNvGrpSpPr/>
        <p:nvPr/>
      </p:nvGrpSpPr>
      <p:grpSpPr>
        <a:xfrm>
          <a:off x="0" y="0"/>
          <a:ext cx="0" cy="0"/>
          <a:chOff x="0" y="0"/>
          <a:chExt cx="0" cy="0"/>
        </a:xfrm>
      </p:grpSpPr>
      <p:sp>
        <p:nvSpPr>
          <p:cNvPr id="3" name="Google Shape;3;n"/>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39" name="Shape 139"/>
        <p:cNvGrpSpPr/>
        <p:nvPr/>
      </p:nvGrpSpPr>
      <p:grpSpPr>
        <a:xfrm>
          <a:off x="0" y="0"/>
          <a:ext cx="0" cy="0"/>
          <a:chOff x="0" y="0"/>
          <a:chExt cx="0" cy="0"/>
        </a:xfrm>
      </p:grpSpPr>
      <p:sp>
        <p:nvSpPr>
          <p:cNvPr id="140" name="Google Shape;140;p1: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41" name="Google Shape;141;p1: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203" name="Shape 203"/>
        <p:cNvGrpSpPr/>
        <p:nvPr/>
      </p:nvGrpSpPr>
      <p:grpSpPr>
        <a:xfrm>
          <a:off x="0" y="0"/>
          <a:ext cx="0" cy="0"/>
          <a:chOff x="0" y="0"/>
          <a:chExt cx="0" cy="0"/>
        </a:xfrm>
      </p:grpSpPr>
      <p:sp>
        <p:nvSpPr>
          <p:cNvPr id="204" name="Google Shape;204;p11: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205" name="Google Shape;205;p11: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208" name="Shape 208"/>
        <p:cNvGrpSpPr/>
        <p:nvPr/>
      </p:nvGrpSpPr>
      <p:grpSpPr>
        <a:xfrm>
          <a:off x="0" y="0"/>
          <a:ext cx="0" cy="0"/>
          <a:chOff x="0" y="0"/>
          <a:chExt cx="0" cy="0"/>
        </a:xfrm>
      </p:grpSpPr>
      <p:sp>
        <p:nvSpPr>
          <p:cNvPr id="209" name="Google Shape;209;p12: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210" name="Google Shape;210;p12: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PhAnim="0" showMasterSp="0">
  <p:cSld>
    <p:spTree>
      <p:nvGrpSpPr>
        <p:cNvPr id="213" name="Shape 213"/>
        <p:cNvGrpSpPr/>
        <p:nvPr/>
      </p:nvGrpSpPr>
      <p:grpSpPr>
        <a:xfrm>
          <a:off x="0" y="0"/>
          <a:ext cx="0" cy="0"/>
          <a:chOff x="0" y="0"/>
          <a:chExt cx="0" cy="0"/>
        </a:xfrm>
      </p:grpSpPr>
      <p:sp>
        <p:nvSpPr>
          <p:cNvPr id="214" name="Google Shape;214;p13: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215" name="Google Shape;215;p13: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PhAnim="0" showMasterSp="0">
  <p:cSld>
    <p:spTree>
      <p:nvGrpSpPr>
        <p:cNvPr id="218" name="Shape 218"/>
        <p:cNvGrpSpPr/>
        <p:nvPr/>
      </p:nvGrpSpPr>
      <p:grpSpPr>
        <a:xfrm>
          <a:off x="0" y="0"/>
          <a:ext cx="0" cy="0"/>
          <a:chOff x="0" y="0"/>
          <a:chExt cx="0" cy="0"/>
        </a:xfrm>
      </p:grpSpPr>
      <p:sp>
        <p:nvSpPr>
          <p:cNvPr id="219" name="Google Shape;219;p14: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220" name="Google Shape;220;p14: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PhAnim="0" showMasterSp="0">
  <p:cSld>
    <p:spTree>
      <p:nvGrpSpPr>
        <p:cNvPr id="223" name="Shape 223"/>
        <p:cNvGrpSpPr/>
        <p:nvPr/>
      </p:nvGrpSpPr>
      <p:grpSpPr>
        <a:xfrm>
          <a:off x="0" y="0"/>
          <a:ext cx="0" cy="0"/>
          <a:chOff x="0" y="0"/>
          <a:chExt cx="0" cy="0"/>
        </a:xfrm>
      </p:grpSpPr>
      <p:sp>
        <p:nvSpPr>
          <p:cNvPr id="224" name="Google Shape;224;p15: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225" name="Google Shape;225;p15: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PhAnim="0" showMasterSp="0">
  <p:cSld>
    <p:spTree>
      <p:nvGrpSpPr>
        <p:cNvPr id="228" name="Shape 228"/>
        <p:cNvGrpSpPr/>
        <p:nvPr/>
      </p:nvGrpSpPr>
      <p:grpSpPr>
        <a:xfrm>
          <a:off x="0" y="0"/>
          <a:ext cx="0" cy="0"/>
          <a:chOff x="0" y="0"/>
          <a:chExt cx="0" cy="0"/>
        </a:xfrm>
      </p:grpSpPr>
      <p:sp>
        <p:nvSpPr>
          <p:cNvPr id="229" name="Google Shape;229;p16: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230" name="Google Shape;230;p16: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45" name="Shape 145"/>
        <p:cNvGrpSpPr/>
        <p:nvPr/>
      </p:nvGrpSpPr>
      <p:grpSpPr>
        <a:xfrm>
          <a:off x="0" y="0"/>
          <a:ext cx="0" cy="0"/>
          <a:chOff x="0" y="0"/>
          <a:chExt cx="0" cy="0"/>
        </a:xfrm>
      </p:grpSpPr>
      <p:sp>
        <p:nvSpPr>
          <p:cNvPr id="146" name="Google Shape;146;p2: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47" name="Google Shape;147;p2: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51" name="Shape 151"/>
        <p:cNvGrpSpPr/>
        <p:nvPr/>
      </p:nvGrpSpPr>
      <p:grpSpPr>
        <a:xfrm>
          <a:off x="0" y="0"/>
          <a:ext cx="0" cy="0"/>
          <a:chOff x="0" y="0"/>
          <a:chExt cx="0" cy="0"/>
        </a:xfrm>
      </p:grpSpPr>
      <p:sp>
        <p:nvSpPr>
          <p:cNvPr id="152" name="Google Shape;152;p3: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53" name="Google Shape;153;p3: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57" name="Shape 157"/>
        <p:cNvGrpSpPr/>
        <p:nvPr/>
      </p:nvGrpSpPr>
      <p:grpSpPr>
        <a:xfrm>
          <a:off x="0" y="0"/>
          <a:ext cx="0" cy="0"/>
          <a:chOff x="0" y="0"/>
          <a:chExt cx="0" cy="0"/>
        </a:xfrm>
      </p:grpSpPr>
      <p:sp>
        <p:nvSpPr>
          <p:cNvPr id="158" name="Google Shape;158;p4: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59" name="Google Shape;159;p4: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70" name="Shape 170"/>
        <p:cNvGrpSpPr/>
        <p:nvPr/>
      </p:nvGrpSpPr>
      <p:grpSpPr>
        <a:xfrm>
          <a:off x="0" y="0"/>
          <a:ext cx="0" cy="0"/>
          <a:chOff x="0" y="0"/>
          <a:chExt cx="0" cy="0"/>
        </a:xfrm>
      </p:grpSpPr>
      <p:sp>
        <p:nvSpPr>
          <p:cNvPr id="171" name="Google Shape;171;p6: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72" name="Google Shape;172;p6: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76" name="Shape 176"/>
        <p:cNvGrpSpPr/>
        <p:nvPr/>
      </p:nvGrpSpPr>
      <p:grpSpPr>
        <a:xfrm>
          <a:off x="0" y="0"/>
          <a:ext cx="0" cy="0"/>
          <a:chOff x="0" y="0"/>
          <a:chExt cx="0" cy="0"/>
        </a:xfrm>
      </p:grpSpPr>
      <p:sp>
        <p:nvSpPr>
          <p:cNvPr id="177" name="Google Shape;177;p7: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78" name="Google Shape;178;p7: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84" name="Shape 184"/>
        <p:cNvGrpSpPr/>
        <p:nvPr/>
      </p:nvGrpSpPr>
      <p:grpSpPr>
        <a:xfrm>
          <a:off x="0" y="0"/>
          <a:ext cx="0" cy="0"/>
          <a:chOff x="0" y="0"/>
          <a:chExt cx="0" cy="0"/>
        </a:xfrm>
      </p:grpSpPr>
      <p:sp>
        <p:nvSpPr>
          <p:cNvPr id="185" name="Google Shape;185;p8: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86" name="Google Shape;186;p8: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91" name="Shape 191"/>
        <p:cNvGrpSpPr/>
        <p:nvPr/>
      </p:nvGrpSpPr>
      <p:grpSpPr>
        <a:xfrm>
          <a:off x="0" y="0"/>
          <a:ext cx="0" cy="0"/>
          <a:chOff x="0" y="0"/>
          <a:chExt cx="0" cy="0"/>
        </a:xfrm>
      </p:grpSpPr>
      <p:sp>
        <p:nvSpPr>
          <p:cNvPr id="192" name="Google Shape;192;p9: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93" name="Google Shape;193;p9: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97" name="Shape 197"/>
        <p:cNvGrpSpPr/>
        <p:nvPr/>
      </p:nvGrpSpPr>
      <p:grpSpPr>
        <a:xfrm>
          <a:off x="0" y="0"/>
          <a:ext cx="0" cy="0"/>
          <a:chOff x="0" y="0"/>
          <a:chExt cx="0" cy="0"/>
        </a:xfrm>
      </p:grpSpPr>
      <p:sp>
        <p:nvSpPr>
          <p:cNvPr id="198" name="Google Shape;198;p10: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
        <p:nvSpPr>
          <p:cNvPr id="199" name="Google Shape;199;p10: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ChangeArrowheads="1"/>
          </p:cNvSpPr>
          <p:nvPr>
            <p:ph type="ctrTitle"/>
          </p:nvPr>
        </p:nvSpPr>
        <p:spPr>
          <a:xfrm>
            <a:off x="1007533" y="620713"/>
            <a:ext cx="103632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11" name="Rectangle 4"/>
          <p:cNvSpPr>
            <a:spLocks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p:txBody>
      </p:sp>
      <p:sp>
        <p:nvSpPr>
          <p:cNvPr id="12" name="Rectangle 5"/>
          <p:cNvSpPr>
            <a:spLocks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p:txBody>
      </p:sp>
      <p:sp>
        <p:nvSpPr>
          <p:cNvPr id="13" name="Rectangle 6"/>
          <p:cNvSpPr>
            <a:spLocks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lvl="0" indent="0" algn="r" rtl="0">
              <a:spcBef>
                <a:spcPts val="0"/>
              </a:spcBef>
              <a:spcAft>
                <a:spcPts val="0"/>
              </a:spcAft>
              <a:buNone/>
            </a:pPr>
            <a:fld id="{00000000-1234-1234-1234-123412341234}" type="slidenum">
              <a:rPr lang="en-US"/>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p:txBody>
      </p:sp>
      <p:sp>
        <p:nvSpPr>
          <p:cNvPr id="5" name="Footer Placeholder 4"/>
          <p:cNvSpPr>
            <a:spLocks noGrp="1"/>
          </p:cNvSpPr>
          <p:nvPr>
            <p:ph type="ftr" sz="quarter" idx="11"/>
          </p:nvPr>
        </p:nvSpPr>
        <p:spPr/>
        <p:txBody>
          <a:bodyPr/>
          <a:p/>
        </p:txBody>
      </p:sp>
      <p:sp>
        <p:nvSpPr>
          <p:cNvPr id="6" name="Slide Number Placeholder 5"/>
          <p:cNvSpPr>
            <a:spLocks noGrp="1"/>
          </p:cNvSpPr>
          <p:nvPr>
            <p:ph type="sldNum" sz="quarter" idx="12"/>
          </p:nvPr>
        </p:nvSpPr>
        <p:spPr/>
        <p:txBody>
          <a:bodyPr/>
          <a:p>
            <a:pPr marL="0" lvl="0" indent="0" algn="r" rtl="0">
              <a:spcBef>
                <a:spcPts val="0"/>
              </a:spcBef>
              <a:spcAft>
                <a:spcPts val="0"/>
              </a:spcAft>
              <a:buNone/>
            </a:pPr>
            <a:fld id="{00000000-1234-1234-1234-123412341234}" type="slidenum">
              <a:rPr lang="en-US"/>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p:txBody>
      </p:sp>
      <p:sp>
        <p:nvSpPr>
          <p:cNvPr id="5" name="Footer Placeholder 4"/>
          <p:cNvSpPr>
            <a:spLocks noGrp="1"/>
          </p:cNvSpPr>
          <p:nvPr>
            <p:ph type="ftr" sz="quarter" idx="11"/>
          </p:nvPr>
        </p:nvSpPr>
        <p:spPr/>
        <p:txBody>
          <a:bodyPr/>
          <a:p/>
        </p:txBody>
      </p:sp>
      <p:sp>
        <p:nvSpPr>
          <p:cNvPr id="6" name="Slide Number Placeholder 5"/>
          <p:cNvSpPr>
            <a:spLocks noGrp="1"/>
          </p:cNvSpPr>
          <p:nvPr>
            <p:ph type="sldNum" sz="quarter" idx="12"/>
          </p:nvPr>
        </p:nvSpPr>
        <p:spPr/>
        <p:txBody>
          <a:bodyPr/>
          <a:p>
            <a:pPr marL="0" lvl="0" indent="0" algn="r" rtl="0">
              <a:spcBef>
                <a:spcPts val="0"/>
              </a:spcBef>
              <a:spcAft>
                <a:spcPts val="0"/>
              </a:spcAft>
              <a:buNone/>
            </a:pPr>
            <a:fld id="{00000000-1234-1234-1234-123412341234}" type="slidenum">
              <a:rPr lang="en-US"/>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p:txBody>
      </p:sp>
      <p:sp>
        <p:nvSpPr>
          <p:cNvPr id="5" name="Footer Placeholder 4"/>
          <p:cNvSpPr>
            <a:spLocks noGrp="1"/>
          </p:cNvSpPr>
          <p:nvPr>
            <p:ph type="ftr" sz="quarter" idx="11"/>
          </p:nvPr>
        </p:nvSpPr>
        <p:spPr/>
        <p:txBody>
          <a:bodyPr/>
          <a:p/>
        </p:txBody>
      </p:sp>
      <p:sp>
        <p:nvSpPr>
          <p:cNvPr id="6" name="Slide Number Placeholder 5"/>
          <p:cNvSpPr>
            <a:spLocks noGrp="1"/>
          </p:cNvSpPr>
          <p:nvPr>
            <p:ph type="sldNum" sz="quarter" idx="12"/>
          </p:nvPr>
        </p:nvSpPr>
        <p:spPr/>
        <p:txBody>
          <a:bodyPr/>
          <a:p>
            <a:pPr marL="0" lvl="0" indent="0" algn="r" rtl="0">
              <a:spcBef>
                <a:spcPts val="0"/>
              </a:spcBef>
              <a:spcAft>
                <a:spcPts val="0"/>
              </a:spcAft>
              <a:buNone/>
            </a:pPr>
            <a:fld id="{00000000-1234-1234-1234-123412341234}" type="slidenum">
              <a:rPr lang="en-US"/>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p:txBody>
      </p:sp>
      <p:sp>
        <p:nvSpPr>
          <p:cNvPr id="5" name="Footer Placeholder 4"/>
          <p:cNvSpPr>
            <a:spLocks noGrp="1"/>
          </p:cNvSpPr>
          <p:nvPr>
            <p:ph type="ftr" sz="quarter" idx="11"/>
          </p:nvPr>
        </p:nvSpPr>
        <p:spPr/>
        <p:txBody>
          <a:bodyPr/>
          <a:p/>
        </p:txBody>
      </p:sp>
      <p:sp>
        <p:nvSpPr>
          <p:cNvPr id="6" name="Slide Number Placeholder 5"/>
          <p:cNvSpPr>
            <a:spLocks noGrp="1"/>
          </p:cNvSpPr>
          <p:nvPr>
            <p:ph type="sldNum" sz="quarter" idx="12"/>
          </p:nvPr>
        </p:nvSpPr>
        <p:spPr/>
        <p:txBody>
          <a:bodyPr/>
          <a:p>
            <a:pPr marL="0" lvl="0" indent="0" algn="r" rtl="0">
              <a:spcBef>
                <a:spcPts val="0"/>
              </a:spcBef>
              <a:spcAft>
                <a:spcPts val="0"/>
              </a:spcAft>
              <a:buNone/>
            </a:pPr>
            <a:fld id="{00000000-1234-1234-1234-123412341234}" type="slidenum">
              <a:rPr lang="en-US"/>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p:txBody>
      </p:sp>
      <p:sp>
        <p:nvSpPr>
          <p:cNvPr id="6" name="Footer Placeholder 5"/>
          <p:cNvSpPr>
            <a:spLocks noGrp="1"/>
          </p:cNvSpPr>
          <p:nvPr>
            <p:ph type="ftr" sz="quarter" idx="11"/>
          </p:nvPr>
        </p:nvSpPr>
        <p:spPr/>
        <p:txBody>
          <a:bodyPr/>
          <a:p/>
        </p:txBody>
      </p:sp>
      <p:sp>
        <p:nvSpPr>
          <p:cNvPr id="7" name="Slide Number Placeholder 6"/>
          <p:cNvSpPr>
            <a:spLocks noGrp="1"/>
          </p:cNvSpPr>
          <p:nvPr>
            <p:ph type="sldNum" sz="quarter" idx="12"/>
          </p:nvPr>
        </p:nvSpPr>
        <p:spPr/>
        <p:txBody>
          <a:bodyPr/>
          <a:p>
            <a:pPr marL="0" lvl="0" indent="0" algn="r" rtl="0">
              <a:spcBef>
                <a:spcPts val="0"/>
              </a:spcBef>
              <a:spcAft>
                <a:spcPts val="0"/>
              </a:spcAft>
              <a:buNone/>
            </a:pPr>
            <a:fld id="{00000000-1234-1234-1234-123412341234}" type="slidenum">
              <a:rPr lang="en-US"/>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p:txBody>
      </p:sp>
      <p:sp>
        <p:nvSpPr>
          <p:cNvPr id="8" name="Footer Placeholder 7"/>
          <p:cNvSpPr>
            <a:spLocks noGrp="1"/>
          </p:cNvSpPr>
          <p:nvPr>
            <p:ph type="ftr" sz="quarter" idx="11"/>
          </p:nvPr>
        </p:nvSpPr>
        <p:spPr/>
        <p:txBody>
          <a:bodyPr/>
          <a:p/>
        </p:txBody>
      </p:sp>
      <p:sp>
        <p:nvSpPr>
          <p:cNvPr id="9" name="Slide Number Placeholder 8"/>
          <p:cNvSpPr>
            <a:spLocks noGrp="1"/>
          </p:cNvSpPr>
          <p:nvPr>
            <p:ph type="sldNum" sz="quarter" idx="12"/>
          </p:nvPr>
        </p:nvSpPr>
        <p:spPr/>
        <p:txBody>
          <a:bodyPr/>
          <a:p>
            <a:pPr marL="0" lvl="0" indent="0" algn="r" rtl="0">
              <a:spcBef>
                <a:spcPts val="0"/>
              </a:spcBef>
              <a:spcAft>
                <a:spcPts val="0"/>
              </a:spcAft>
              <a:buNone/>
            </a:pPr>
            <a:fld id="{00000000-1234-1234-1234-123412341234}" type="slidenum">
              <a:rPr lang="en-US"/>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p:txBody>
      </p:sp>
      <p:sp>
        <p:nvSpPr>
          <p:cNvPr id="4" name="Footer Placeholder 3"/>
          <p:cNvSpPr>
            <a:spLocks noGrp="1"/>
          </p:cNvSpPr>
          <p:nvPr>
            <p:ph type="ftr" sz="quarter" idx="11"/>
          </p:nvPr>
        </p:nvSpPr>
        <p:spPr/>
        <p:txBody>
          <a:bodyPr/>
          <a:p/>
        </p:txBody>
      </p:sp>
      <p:sp>
        <p:nvSpPr>
          <p:cNvPr id="5" name="Slide Number Placeholder 4"/>
          <p:cNvSpPr>
            <a:spLocks noGrp="1"/>
          </p:cNvSpPr>
          <p:nvPr>
            <p:ph type="sldNum" sz="quarter" idx="12"/>
          </p:nvPr>
        </p:nvSpPr>
        <p:spPr/>
        <p:txBody>
          <a:bodyPr/>
          <a:p>
            <a:pPr marL="0" lvl="0" indent="0" algn="r" rtl="0">
              <a:spcBef>
                <a:spcPts val="0"/>
              </a:spcBef>
              <a:spcAft>
                <a:spcPts val="0"/>
              </a:spcAft>
              <a:buNone/>
            </a:pPr>
            <a:fld id="{00000000-1234-1234-1234-123412341234}" type="slidenum">
              <a:rPr lang="en-US"/>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p:txBody>
      </p:sp>
      <p:sp>
        <p:nvSpPr>
          <p:cNvPr id="3" name="Footer Placeholder 2"/>
          <p:cNvSpPr>
            <a:spLocks noGrp="1"/>
          </p:cNvSpPr>
          <p:nvPr>
            <p:ph type="ftr" sz="quarter" idx="11"/>
          </p:nvPr>
        </p:nvSpPr>
        <p:spPr/>
        <p:txBody>
          <a:bodyPr/>
          <a:p/>
        </p:txBody>
      </p:sp>
      <p:sp>
        <p:nvSpPr>
          <p:cNvPr id="4" name="Slide Number Placeholder 3"/>
          <p:cNvSpPr>
            <a:spLocks noGrp="1"/>
          </p:cNvSpPr>
          <p:nvPr>
            <p:ph type="sldNum" sz="quarter" idx="12"/>
          </p:nvPr>
        </p:nvSpPr>
        <p:spPr/>
        <p:txBody>
          <a:bodyPr/>
          <a:p>
            <a:pPr marL="0" lvl="0" indent="0" algn="r" rtl="0">
              <a:spcBef>
                <a:spcPts val="0"/>
              </a:spcBef>
              <a:spcAft>
                <a:spcPts val="0"/>
              </a:spcAft>
              <a:buNone/>
            </a:pPr>
            <a:fld id="{00000000-1234-1234-1234-123412341234}" type="slidenum">
              <a:rPr lang="en-US"/>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p:txBody>
      </p:sp>
      <p:sp>
        <p:nvSpPr>
          <p:cNvPr id="6" name="Footer Placeholder 5"/>
          <p:cNvSpPr>
            <a:spLocks noGrp="1"/>
          </p:cNvSpPr>
          <p:nvPr>
            <p:ph type="ftr" sz="quarter" idx="11"/>
          </p:nvPr>
        </p:nvSpPr>
        <p:spPr/>
        <p:txBody>
          <a:bodyPr/>
          <a:p/>
        </p:txBody>
      </p:sp>
      <p:sp>
        <p:nvSpPr>
          <p:cNvPr id="7" name="Slide Number Placeholder 6"/>
          <p:cNvSpPr>
            <a:spLocks noGrp="1"/>
          </p:cNvSpPr>
          <p:nvPr>
            <p:ph type="sldNum" sz="quarter" idx="12"/>
          </p:nvPr>
        </p:nvSpPr>
        <p:spPr/>
        <p:txBody>
          <a:bodyPr/>
          <a:p>
            <a:pPr marL="0" lvl="0" indent="0" algn="r" rtl="0">
              <a:spcBef>
                <a:spcPts val="0"/>
              </a:spcBef>
              <a:spcAft>
                <a:spcPts val="0"/>
              </a:spcAft>
              <a:buNone/>
            </a:pPr>
            <a:fld id="{00000000-1234-1234-1234-123412341234}" type="slidenum">
              <a:rPr lang="en-US"/>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p:txBody>
      </p:sp>
      <p:sp>
        <p:nvSpPr>
          <p:cNvPr id="6" name="Footer Placeholder 5"/>
          <p:cNvSpPr>
            <a:spLocks noGrp="1"/>
          </p:cNvSpPr>
          <p:nvPr>
            <p:ph type="ftr" sz="quarter" idx="11"/>
          </p:nvPr>
        </p:nvSpPr>
        <p:spPr/>
        <p:txBody>
          <a:bodyPr/>
          <a:p/>
        </p:txBody>
      </p:sp>
      <p:sp>
        <p:nvSpPr>
          <p:cNvPr id="7" name="Slide Number Placeholder 6"/>
          <p:cNvSpPr>
            <a:spLocks noGrp="1"/>
          </p:cNvSpPr>
          <p:nvPr>
            <p:ph type="sldNum" sz="quarter" idx="12"/>
          </p:nvPr>
        </p:nvSpPr>
        <p:spPr/>
        <p:txBody>
          <a:bodyPr/>
          <a:p>
            <a:pPr marL="0" lvl="0" indent="0" algn="r" rtl="0">
              <a:spcBef>
                <a:spcPts val="0"/>
              </a:spcBef>
              <a:spcAft>
                <a:spcPts val="0"/>
              </a:spcAft>
              <a:buNone/>
            </a:pPr>
            <a:fld id="{00000000-1234-1234-1234-123412341234}" type="slidenum">
              <a:rPr lang="en-US"/>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2"/>
          <a:srcRect t="1094" r="8122" b="13318"/>
          <a:stretch>
            <a:fillRect/>
          </a:stretch>
        </p:blipFill>
        <p:spPr>
          <a:xfrm>
            <a:off x="7730067" y="4438650"/>
            <a:ext cx="4453467" cy="2333625"/>
          </a:xfrm>
          <a:prstGeom prst="rect">
            <a:avLst/>
          </a:prstGeom>
          <a:noFill/>
          <a:ln w="9525">
            <a:noFill/>
          </a:ln>
        </p:spPr>
      </p:pic>
      <p:sp>
        <p:nvSpPr>
          <p:cNvPr id="1028" name="Rectangle 4"/>
          <p:cNvSpPr/>
          <p:nvPr>
            <p:ph type="title"/>
          </p:nvPr>
        </p:nvSpPr>
        <p:spPr>
          <a:xfrm>
            <a:off x="609600" y="274638"/>
            <a:ext cx="10972800" cy="1143000"/>
          </a:xfrm>
          <a:prstGeom prst="rect">
            <a:avLst/>
          </a:prstGeom>
          <a:noFill/>
          <a:ln w="9525">
            <a:noFill/>
          </a:ln>
        </p:spPr>
        <p:txBody>
          <a:bodyPr anchor="ctr"/>
          <a:p>
            <a:pPr lvl="0"/>
            <a:r>
              <a:rPr lang="en-US" altLang="zh-CN" dirty="0"/>
              <a:t>Click to edit Master title style</a:t>
            </a:r>
            <a:endParaRPr lang="en-US" altLang="zh-CN" dirty="0"/>
          </a:p>
        </p:txBody>
      </p:sp>
      <p:sp>
        <p:nvSpPr>
          <p:cNvPr id="1029" name="Rectangle 5"/>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30" name="Rectangle 6"/>
          <p:cNvSpPr>
            <a:spLocks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p:txBody>
      </p:sp>
      <p:sp>
        <p:nvSpPr>
          <p:cNvPr id="1031" name="Rectangle 7"/>
          <p:cNvSpPr>
            <a:spLocks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p:txBody>
      </p:sp>
      <p:sp>
        <p:nvSpPr>
          <p:cNvPr id="1032" name="Rectangle 8"/>
          <p:cNvSpPr>
            <a:spLocks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marL="0" lvl="0" indent="0" algn="r" rtl="0">
              <a:spcBef>
                <a:spcPts val="0"/>
              </a:spcBef>
              <a:spcAft>
                <a:spcPts val="0"/>
              </a:spcAft>
              <a:buNone/>
            </a:pPr>
            <a:fld id="{00000000-1234-1234-1234-123412341234}" type="slidenum">
              <a:rPr lang="en-US"/>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hyperlink" Target="https://en.wikipedia.org/wiki/First_World_War"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4.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9.jpeg"/><Relationship Id="rId7" Type="http://schemas.openxmlformats.org/officeDocument/2006/relationships/image" Target="../media/image8.jpeg"/><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3" Type="http://schemas.openxmlformats.org/officeDocument/2006/relationships/image" Target="../media/image2.jpeg"/><Relationship Id="rId2" Type="http://schemas.openxmlformats.org/officeDocument/2006/relationships/image" Target="../media/image4.jpeg"/><Relationship Id="rId10" Type="http://schemas.openxmlformats.org/officeDocument/2006/relationships/notesSlide" Target="../notesSlides/notesSlide4.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2.xml"/><Relationship Id="rId3" Type="http://schemas.openxmlformats.org/officeDocument/2006/relationships/image" Target="../media/image11.png"/><Relationship Id="rId2" Type="http://schemas.openxmlformats.org/officeDocument/2006/relationships/hyperlink" Target="http://drive.google.com/file/d/1yb9dynZ0xhwNeWvXgzv0PS6r3pOo5saQ/view" TargetMode="External"/><Relationship Id="rId1"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13.jpe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2.xml"/><Relationship Id="rId2" Type="http://schemas.openxmlformats.org/officeDocument/2006/relationships/hyperlink" Target="https://en.wikipedia.org/wiki/Isle_of_Skye" TargetMode="External"/><Relationship Id="rId1" Type="http://schemas.openxmlformats.org/officeDocument/2006/relationships/hyperlink" Target="https://en.wikipedia.org/wiki/Hebrid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42" name="Shape 142"/>
        <p:cNvGrpSpPr/>
        <p:nvPr/>
      </p:nvGrpSpPr>
      <p:grpSpPr>
        <a:xfrm>
          <a:off x="0" y="0"/>
          <a:ext cx="0" cy="0"/>
          <a:chOff x="0" y="0"/>
          <a:chExt cx="0" cy="0"/>
        </a:xfrm>
      </p:grpSpPr>
      <p:sp>
        <p:nvSpPr>
          <p:cNvPr id="143" name="Google Shape;143;p18"/>
          <p:cNvSpPr txBox="1"/>
          <p:nvPr>
            <p:ph type="ctrTitle"/>
          </p:nvPr>
        </p:nvSpPr>
        <p:spPr>
          <a:xfrm>
            <a:off x="1507076" y="926125"/>
            <a:ext cx="9714900" cy="4337400"/>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EA3C9E"/>
              </a:buClr>
              <a:buSzPts val="4800"/>
              <a:buFont typeface="Abril Fatface" panose="02000503000000020003"/>
              <a:buNone/>
            </a:pP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br>
              <a:rPr lang="en-US" sz="4800">
                <a:latin typeface="Abril Fatface" panose="02000503000000020003"/>
                <a:ea typeface="Abril Fatface" panose="02000503000000020003"/>
                <a:cs typeface="Abril Fatface" panose="02000503000000020003"/>
                <a:sym typeface="Abril Fatface" panose="02000503000000020003"/>
              </a:rPr>
            </a:br>
            <a:r>
              <a:rPr lang="en-US" sz="4800">
                <a:latin typeface="Abril Fatface" panose="02000503000000020003"/>
                <a:ea typeface="Abril Fatface" panose="02000503000000020003"/>
                <a:cs typeface="Abril Fatface" panose="02000503000000020003"/>
                <a:sym typeface="Abril Fatface" panose="02000503000000020003"/>
              </a:rPr>
              <a:t>Bon Secours College for women, Thanjavur</a:t>
            </a:r>
            <a:endParaRPr sz="4800">
              <a:latin typeface="Abril Fatface" panose="02000503000000020003"/>
              <a:ea typeface="Abril Fatface" panose="02000503000000020003"/>
              <a:cs typeface="Abril Fatface" panose="02000503000000020003"/>
              <a:sym typeface="Abril Fatface" panose="02000503000000020003"/>
            </a:endParaRPr>
          </a:p>
          <a:p>
            <a:pPr marL="0" lvl="0" indent="0" algn="ctr" rtl="0">
              <a:spcBef>
                <a:spcPts val="0"/>
              </a:spcBef>
              <a:spcAft>
                <a:spcPts val="0"/>
              </a:spcAft>
              <a:buClr>
                <a:srgbClr val="EA3C9E"/>
              </a:buClr>
              <a:buSzPts val="4800"/>
              <a:buFont typeface="Abril Fatface" panose="02000503000000020003"/>
              <a:buNone/>
            </a:pPr>
            <a:r>
              <a:rPr lang="en-US" sz="4800">
                <a:latin typeface="Abril Fatface" panose="02000503000000020003"/>
                <a:ea typeface="Abril Fatface" panose="02000503000000020003"/>
                <a:cs typeface="Abril Fatface" panose="02000503000000020003"/>
                <a:sym typeface="Abril Fatface" panose="02000503000000020003"/>
              </a:rPr>
              <a:t>Department of English</a:t>
            </a:r>
            <a:endParaRPr sz="4800">
              <a:latin typeface="Abril Fatface" panose="02000503000000020003"/>
              <a:ea typeface="Abril Fatface" panose="02000503000000020003"/>
              <a:cs typeface="Abril Fatface" panose="02000503000000020003"/>
              <a:sym typeface="Abril Fatface" panose="02000503000000020003"/>
            </a:endParaRPr>
          </a:p>
          <a:p>
            <a:pPr marL="0" lvl="0" indent="0" algn="ctr" rtl="0">
              <a:spcBef>
                <a:spcPts val="0"/>
              </a:spcBef>
              <a:spcAft>
                <a:spcPts val="0"/>
              </a:spcAft>
              <a:buClr>
                <a:srgbClr val="EA3C9E"/>
              </a:buClr>
              <a:buSzPts val="4800"/>
              <a:buFont typeface="Abril Fatface" panose="02000503000000020003"/>
              <a:buNone/>
            </a:pPr>
            <a:r>
              <a:rPr lang="en-US" sz="4800">
                <a:latin typeface="Abril Fatface" panose="02000503000000020003"/>
                <a:ea typeface="Abril Fatface" panose="02000503000000020003"/>
                <a:cs typeface="Abril Fatface" panose="02000503000000020003"/>
                <a:sym typeface="Abril Fatface" panose="02000503000000020003"/>
              </a:rPr>
              <a:t>Proudly Presents</a:t>
            </a:r>
            <a:endParaRPr sz="4800">
              <a:latin typeface="Abril Fatface" panose="02000503000000020003"/>
              <a:ea typeface="Abril Fatface" panose="02000503000000020003"/>
              <a:cs typeface="Abril Fatface" panose="02000503000000020003"/>
              <a:sym typeface="Abril Fatface" panose="02000503000000020003"/>
            </a:endParaRPr>
          </a:p>
        </p:txBody>
      </p:sp>
      <p:sp>
        <p:nvSpPr>
          <p:cNvPr id="144" name="Google Shape;144;p18"/>
          <p:cNvSpPr txBox="1"/>
          <p:nvPr>
            <p:ph type="subTitle" idx="1"/>
          </p:nvPr>
        </p:nvSpPr>
        <p:spPr>
          <a:xfrm>
            <a:off x="401475" y="1306275"/>
            <a:ext cx="10581000" cy="3957300"/>
          </a:xfrm>
          <a:prstGeom prst="rect">
            <a:avLst/>
          </a:prstGeom>
          <a:noFill/>
          <a:ln>
            <a:noFill/>
          </a:ln>
        </p:spPr>
        <p:txBody>
          <a:bodyPr spcFirstLastPara="1" wrap="square" lIns="91425" tIns="45700" rIns="91425" bIns="45700" anchor="t" anchorCtr="0">
            <a:noAutofit/>
          </a:bodyPr>
          <a:lstStyle/>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SzPts val="1600"/>
              <a:buNone/>
            </a:pPr>
            <a:endParaRPr sz="3000">
              <a:solidFill>
                <a:srgbClr val="7030A0"/>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06" name="Shape 206"/>
        <p:cNvGrpSpPr/>
        <p:nvPr/>
      </p:nvGrpSpPr>
      <p:grpSpPr>
        <a:xfrm>
          <a:off x="0" y="0"/>
          <a:ext cx="0" cy="0"/>
          <a:chOff x="0" y="0"/>
          <a:chExt cx="0" cy="0"/>
        </a:xfrm>
      </p:grpSpPr>
      <p:sp>
        <p:nvSpPr>
          <p:cNvPr id="207" name="Google Shape;207;p27"/>
          <p:cNvSpPr txBox="1"/>
          <p:nvPr>
            <p:ph type="body" idx="1"/>
          </p:nvPr>
        </p:nvSpPr>
        <p:spPr>
          <a:xfrm>
            <a:off x="-75" y="0"/>
            <a:ext cx="12192000" cy="6858000"/>
          </a:xfrm>
          <a:prstGeom prst="rect">
            <a:avLst/>
          </a:prstGeom>
          <a:noFill/>
          <a:ln>
            <a:noFill/>
          </a:ln>
        </p:spPr>
        <p:txBody>
          <a:bodyPr spcFirstLastPara="1" wrap="square" lIns="91425" tIns="45700" rIns="91425" bIns="45700" anchor="t" anchorCtr="0">
            <a:noAutofit/>
          </a:bodyPr>
          <a:lstStyle/>
          <a:p>
            <a:pPr marL="114300" lvl="0" indent="0" algn="just" rtl="0">
              <a:lnSpc>
                <a:spcPct val="100000"/>
              </a:lnSpc>
              <a:spcBef>
                <a:spcPts val="0"/>
              </a:spcBef>
              <a:spcAft>
                <a:spcPts val="0"/>
              </a:spcAft>
              <a:buSzPts val="1440"/>
              <a:buNone/>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T</a:t>
            </a: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he Ramsays and their eight children have been joined at the house by a number of friends and colleagues. </a:t>
            </a: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114300" lvl="0" indent="57150" algn="just" rtl="0">
              <a:lnSpc>
                <a:spcPct val="100000"/>
              </a:lnSpc>
              <a:spcBef>
                <a:spcPts val="0"/>
              </a:spcBef>
              <a:spcAft>
                <a:spcPts val="0"/>
              </a:spcAft>
              <a:buSzPts val="1440"/>
              <a:buNone/>
            </a:pP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114300" lvl="0" indent="0" algn="just" rtl="0">
              <a:lnSpc>
                <a:spcPct val="100000"/>
              </a:lnSpc>
              <a:spcBef>
                <a:spcPts val="0"/>
              </a:spcBef>
              <a:spcAft>
                <a:spcPts val="0"/>
              </a:spcAft>
              <a:buSzPts val="1440"/>
              <a:buNone/>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One of them, Lily Briscoe, begins the novel as a young, uncertain painter attempting a portrait of Mrs. Ramsay and James. </a:t>
            </a: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114300" lvl="0" indent="0" algn="just" rtl="0">
              <a:lnSpc>
                <a:spcPct val="100000"/>
              </a:lnSpc>
              <a:spcBef>
                <a:spcPts val="0"/>
              </a:spcBef>
              <a:spcAft>
                <a:spcPts val="0"/>
              </a:spcAft>
              <a:buSzPts val="1440"/>
              <a:buNone/>
            </a:pP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114300" lvl="0" indent="0" algn="just" rtl="0">
              <a:lnSpc>
                <a:spcPct val="100000"/>
              </a:lnSpc>
              <a:spcBef>
                <a:spcPts val="0"/>
              </a:spcBef>
              <a:spcAft>
                <a:spcPts val="0"/>
              </a:spcAft>
              <a:buSzPts val="1440"/>
              <a:buNone/>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Briscoe finds herself plagued by doubts throughout the novel, doubts largely fed by the claims of Charles Tansley, another guest, who asserts that women can neither paint nor write. </a:t>
            </a: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114300" lvl="0" indent="0" algn="just" rtl="0">
              <a:lnSpc>
                <a:spcPct val="100000"/>
              </a:lnSpc>
              <a:spcBef>
                <a:spcPts val="0"/>
              </a:spcBef>
              <a:spcAft>
                <a:spcPts val="0"/>
              </a:spcAft>
              <a:buSzPts val="1440"/>
              <a:buNone/>
            </a:pP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114300" lvl="0" indent="0" algn="just" rtl="0">
              <a:lnSpc>
                <a:spcPct val="100000"/>
              </a:lnSpc>
              <a:spcBef>
                <a:spcPts val="0"/>
              </a:spcBef>
              <a:spcAft>
                <a:spcPts val="0"/>
              </a:spcAft>
              <a:buSzPts val="1440"/>
              <a:buNone/>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Tansley himself is an admirer of Mr Ramsay, a philosophy professor, and his academic treatises. </a:t>
            </a:r>
            <a:endParaRPr sz="3000">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211" name="Shape 211"/>
        <p:cNvGrpSpPr/>
        <p:nvPr/>
      </p:nvGrpSpPr>
      <p:grpSpPr>
        <a:xfrm>
          <a:off x="0" y="0"/>
          <a:ext cx="0" cy="0"/>
          <a:chOff x="0" y="0"/>
          <a:chExt cx="0" cy="0"/>
        </a:xfrm>
      </p:grpSpPr>
      <p:sp>
        <p:nvSpPr>
          <p:cNvPr id="212" name="Google Shape;212;p28"/>
          <p:cNvSpPr txBox="1"/>
          <p:nvPr/>
        </p:nvSpPr>
        <p:spPr>
          <a:xfrm>
            <a:off x="0" y="-110625"/>
            <a:ext cx="12192000" cy="6858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0"/>
              </a:spcBef>
              <a:spcAft>
                <a:spcPts val="0"/>
              </a:spcAft>
              <a:buNone/>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The section closes with a large dinner party. </a:t>
            </a: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0"/>
              </a:spcBef>
              <a:spcAft>
                <a:spcPts val="0"/>
              </a:spcAft>
              <a:buNone/>
            </a:pP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0"/>
              </a:spcBef>
              <a:spcAft>
                <a:spcPts val="0"/>
              </a:spcAft>
              <a:buNone/>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When Augustus Carmichael, a visiting poet, asks for a second serving of soup, Mr Ramsay nearly snaps at him. </a:t>
            </a: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0"/>
              </a:spcBef>
              <a:spcAft>
                <a:spcPts val="0"/>
              </a:spcAft>
              <a:buNone/>
            </a:pP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0"/>
              </a:spcBef>
              <a:spcAft>
                <a:spcPts val="0"/>
              </a:spcAft>
              <a:buNone/>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Mrs Ramsay is herself out of sorts when Paul Rayley and Minta Doyle, two acquaintances whom she has brought together in engagement, arrive late to dinner, as Minta has lost her grandmother's brooch on the beach. </a:t>
            </a:r>
            <a:endParaRPr sz="3600">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16" name="Shape 216"/>
        <p:cNvGrpSpPr/>
        <p:nvPr/>
      </p:nvGrpSpPr>
      <p:grpSpPr>
        <a:xfrm>
          <a:off x="0" y="0"/>
          <a:ext cx="0" cy="0"/>
          <a:chOff x="0" y="0"/>
          <a:chExt cx="0" cy="0"/>
        </a:xfrm>
      </p:grpSpPr>
      <p:sp>
        <p:nvSpPr>
          <p:cNvPr id="217" name="Google Shape;217;p29"/>
          <p:cNvSpPr txBox="1"/>
          <p:nvPr>
            <p:ph type="body" idx="1"/>
          </p:nvPr>
        </p:nvSpPr>
        <p:spPr>
          <a:xfrm>
            <a:off x="-75" y="0"/>
            <a:ext cx="12192000" cy="6858000"/>
          </a:xfrm>
          <a:prstGeom prst="rect">
            <a:avLst/>
          </a:prstGeom>
          <a:noFill/>
          <a:ln>
            <a:noFill/>
          </a:ln>
        </p:spPr>
        <p:txBody>
          <a:bodyPr spcFirstLastPara="1" wrap="square" lIns="91425" tIns="45700" rIns="91425" bIns="45700" anchor="t" anchorCtr="0">
            <a:noAutofit/>
          </a:bodyPr>
          <a:lstStyle/>
          <a:p>
            <a:pPr marL="0" lvl="0" indent="0" algn="ctr" rtl="0">
              <a:spcBef>
                <a:spcPts val="1000"/>
              </a:spcBef>
              <a:spcAft>
                <a:spcPts val="0"/>
              </a:spcAft>
              <a:buSzPts val="3840"/>
              <a:buNone/>
            </a:pPr>
            <a:r>
              <a:rPr lang="en-US" sz="3600" b="1">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Part 2 - Time Passes</a:t>
            </a:r>
            <a:endParaRPr sz="3600" b="1">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1000"/>
              </a:spcBef>
              <a:spcAft>
                <a:spcPts val="0"/>
              </a:spcAft>
              <a:buSzPts val="3840"/>
              <a:buNone/>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The second section "Time passes" gives a sense of time passing, absence, and death. </a:t>
            </a: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1000"/>
              </a:spcBef>
              <a:spcAft>
                <a:spcPts val="0"/>
              </a:spcAft>
              <a:buSzPts val="3840"/>
              <a:buNone/>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Ten years pass, during which the</a:t>
            </a:r>
            <a:r>
              <a:rPr lang="en-US" sz="3000">
                <a:solidFill>
                  <a:srgbClr val="222222"/>
                </a:solidFill>
                <a:highlight>
                  <a:srgbClr val="FFFFFF"/>
                </a:highlight>
                <a:uFill>
                  <a:noFill/>
                </a:uFill>
                <a:latin typeface="Times New Roman" panose="02020603050405020304"/>
                <a:ea typeface="Times New Roman" panose="02020603050405020304"/>
                <a:cs typeface="Times New Roman" panose="02020603050405020304"/>
                <a:sym typeface="Times New Roman" panose="02020603050405020304"/>
                <a:hlinkClick r:id="rId1"/>
              </a:rPr>
              <a:t> </a:t>
            </a:r>
            <a:r>
              <a:rPr lang="en-US" sz="3000">
                <a:solidFill>
                  <a:srgbClr val="0645AD"/>
                </a:solidFill>
                <a:uFill>
                  <a:noFill/>
                </a:uFill>
                <a:latin typeface="Times New Roman" panose="02020603050405020304"/>
                <a:ea typeface="Times New Roman" panose="02020603050405020304"/>
                <a:cs typeface="Times New Roman" panose="02020603050405020304"/>
                <a:sym typeface="Times New Roman" panose="02020603050405020304"/>
                <a:hlinkClick r:id="rId1"/>
              </a:rPr>
              <a:t>First World War</a:t>
            </a: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 begins and ends. </a:t>
            </a: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1000"/>
              </a:spcBef>
              <a:spcAft>
                <a:spcPts val="0"/>
              </a:spcAft>
              <a:buSzPts val="3840"/>
              <a:buNone/>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Mrs Ramsay dies, as do two of her children – Prue dies from complications of childbirth, and Andrew is killed in the war. </a:t>
            </a: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1000"/>
              </a:spcBef>
              <a:spcAft>
                <a:spcPts val="0"/>
              </a:spcAft>
              <a:buSzPts val="3840"/>
              <a:buNone/>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Mr Ramsay is left adrift without his wife to praise and comfort him during his bouts of fear and anguish regarding the longevity of his philosophical work.</a:t>
            </a: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1000"/>
              </a:spcBef>
              <a:spcAft>
                <a:spcPts val="0"/>
              </a:spcAft>
              <a:buSzPts val="3840"/>
              <a:buNone/>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 This section is told from an omniscient point of view and occasionally from Mrs. McNab's point of view. </a:t>
            </a: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1000"/>
              </a:spcBef>
              <a:spcAft>
                <a:spcPts val="0"/>
              </a:spcAft>
              <a:buSzPts val="3840"/>
              <a:buNone/>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Mrs. McNab worked in the Ramsay's house since the beginning, and thus provides a clear view of how things have changed in the time the summer house has been unoccupied. </a:t>
            </a:r>
            <a:endParaRPr sz="3000">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21" name="Shape 221"/>
        <p:cNvGrpSpPr/>
        <p:nvPr/>
      </p:nvGrpSpPr>
      <p:grpSpPr>
        <a:xfrm>
          <a:off x="0" y="0"/>
          <a:ext cx="0" cy="0"/>
          <a:chOff x="0" y="0"/>
          <a:chExt cx="0" cy="0"/>
        </a:xfrm>
      </p:grpSpPr>
      <p:sp>
        <p:nvSpPr>
          <p:cNvPr id="222" name="Google Shape;222;p30"/>
          <p:cNvSpPr txBox="1"/>
          <p:nvPr>
            <p:ph type="body" idx="1"/>
          </p:nvPr>
        </p:nvSpPr>
        <p:spPr>
          <a:xfrm>
            <a:off x="0" y="0"/>
            <a:ext cx="12192000" cy="6858000"/>
          </a:xfrm>
          <a:prstGeom prst="rect">
            <a:avLst/>
          </a:prstGeom>
          <a:noFill/>
          <a:ln>
            <a:noFill/>
          </a:ln>
        </p:spPr>
        <p:txBody>
          <a:bodyPr spcFirstLastPara="1" wrap="square" lIns="91425" tIns="45700" rIns="91425" bIns="45700" anchor="t" anchorCtr="0">
            <a:noAutofit/>
          </a:bodyPr>
          <a:lstStyle/>
          <a:p>
            <a:pPr marL="57150" lvl="0" indent="0" algn="ctr" rtl="0">
              <a:spcBef>
                <a:spcPts val="1000"/>
              </a:spcBef>
              <a:spcAft>
                <a:spcPts val="0"/>
              </a:spcAft>
              <a:buSzPts val="1440"/>
              <a:buNone/>
            </a:pPr>
            <a:r>
              <a:rPr lang="en-US" sz="4800" b="1">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Part 3 - The Lighthouse</a:t>
            </a:r>
            <a:endParaRPr sz="4800" b="1">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57150" lvl="0" indent="0" algn="just" rtl="0">
              <a:spcBef>
                <a:spcPts val="1000"/>
              </a:spcBef>
              <a:spcAft>
                <a:spcPts val="0"/>
              </a:spcAft>
              <a:buSzPts val="1440"/>
              <a:buNone/>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In the final section, "The Lighthouse", some of the remaining Ramsays and other guests return to their summer home ten years after the events of Part I.</a:t>
            </a: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57150" lvl="0" indent="0" algn="just" rtl="0">
              <a:spcBef>
                <a:spcPts val="1000"/>
              </a:spcBef>
              <a:spcAft>
                <a:spcPts val="0"/>
              </a:spcAft>
              <a:buSzPts val="1440"/>
              <a:buNone/>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 Mr Ramsay finally plans on taking the long-delayed trip to the lighthouse with daughter Cam(illa) and son James.  </a:t>
            </a: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57150" lvl="0" indent="0" algn="just" rtl="0">
              <a:spcBef>
                <a:spcPts val="1000"/>
              </a:spcBef>
              <a:spcAft>
                <a:spcPts val="0"/>
              </a:spcAft>
              <a:buSzPts val="1440"/>
              <a:buNone/>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The trip almost does not happen, as the children are not ready, but they eventually set off. </a:t>
            </a: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57150" lvl="0" indent="0" algn="just" rtl="0">
              <a:spcBef>
                <a:spcPts val="1000"/>
              </a:spcBef>
              <a:spcAft>
                <a:spcPts val="0"/>
              </a:spcAft>
              <a:buSzPts val="1440"/>
              <a:buNone/>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As they travel, the children are silent in protest at their father for forcing them to come along. </a:t>
            </a: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57150" lvl="0" indent="0" algn="just" rtl="0">
              <a:spcBef>
                <a:spcPts val="1000"/>
              </a:spcBef>
              <a:spcAft>
                <a:spcPts val="0"/>
              </a:spcAft>
              <a:buSzPts val="1440"/>
              <a:buNone/>
            </a:pPr>
            <a:endParaRPr sz="3600">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26" name="Shape 226"/>
        <p:cNvGrpSpPr/>
        <p:nvPr/>
      </p:nvGrpSpPr>
      <p:grpSpPr>
        <a:xfrm>
          <a:off x="0" y="0"/>
          <a:ext cx="0" cy="0"/>
          <a:chOff x="0" y="0"/>
          <a:chExt cx="0" cy="0"/>
        </a:xfrm>
      </p:grpSpPr>
      <p:sp>
        <p:nvSpPr>
          <p:cNvPr id="227" name="Google Shape;227;p31"/>
          <p:cNvSpPr txBox="1"/>
          <p:nvPr>
            <p:ph type="body" idx="1"/>
          </p:nvPr>
        </p:nvSpPr>
        <p:spPr>
          <a:xfrm>
            <a:off x="165925" y="0"/>
            <a:ext cx="12026100" cy="6858000"/>
          </a:xfrm>
          <a:prstGeom prst="rect">
            <a:avLst/>
          </a:prstGeom>
          <a:noFill/>
          <a:ln>
            <a:noFill/>
          </a:ln>
        </p:spPr>
        <p:txBody>
          <a:bodyPr spcFirstLastPara="1" wrap="square" lIns="91425" tIns="45700" rIns="91425" bIns="45700" anchor="t" anchorCtr="0">
            <a:noAutofit/>
          </a:bodyPr>
          <a:lstStyle/>
          <a:p>
            <a:pPr marL="342900" lvl="0" indent="-480060" algn="just" rtl="0">
              <a:spcBef>
                <a:spcPts val="1000"/>
              </a:spcBef>
              <a:spcAft>
                <a:spcPts val="0"/>
              </a:spcAft>
              <a:buSzPts val="3600"/>
              <a:buFont typeface="Times New Roman" panose="02020603050405020304"/>
              <a:buChar char="►"/>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However, James keeps the sailing boat steady and rather than receiving the harsh words he has come to expect from his father, he hears praise, providing a rare moment of empathy between father and son. </a:t>
            </a: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342900" lvl="0" indent="-480060" algn="just" rtl="0">
              <a:spcBef>
                <a:spcPts val="1000"/>
              </a:spcBef>
              <a:spcAft>
                <a:spcPts val="0"/>
              </a:spcAft>
              <a:buSzPts val="3600"/>
              <a:buFont typeface="Times New Roman" panose="02020603050405020304"/>
              <a:buChar char="►"/>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Cam's attitude towards her father changes also, from resentment to eventual admiration.</a:t>
            </a: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342900" lvl="0" indent="-429260" algn="just" rtl="0">
              <a:spcBef>
                <a:spcPts val="1000"/>
              </a:spcBef>
              <a:spcAft>
                <a:spcPts val="0"/>
              </a:spcAft>
              <a:buSzPts val="3600"/>
              <a:buFont typeface="Times New Roman" panose="02020603050405020304"/>
              <a:buChar char="►"/>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They are accompanied by the sailor Macalister and his son, who catches fish during the trip. </a:t>
            </a: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342900" lvl="0" indent="-429260" algn="just" rtl="0">
              <a:spcBef>
                <a:spcPts val="1000"/>
              </a:spcBef>
              <a:spcAft>
                <a:spcPts val="0"/>
              </a:spcAft>
              <a:buSzPts val="3600"/>
              <a:buFont typeface="Times New Roman" panose="02020603050405020304"/>
              <a:buChar char="►"/>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The son cuts a piece of flesh from a fish he has caught to use for bait, throwing the injured fish b</a:t>
            </a: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ack into the sea. </a:t>
            </a:r>
            <a:endParaRPr sz="36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31" name="Shape 231"/>
        <p:cNvGrpSpPr/>
        <p:nvPr/>
      </p:nvGrpSpPr>
      <p:grpSpPr>
        <a:xfrm>
          <a:off x="0" y="0"/>
          <a:ext cx="0" cy="0"/>
          <a:chOff x="0" y="0"/>
          <a:chExt cx="0" cy="0"/>
        </a:xfrm>
      </p:grpSpPr>
      <p:sp>
        <p:nvSpPr>
          <p:cNvPr id="232" name="Google Shape;232;p32"/>
          <p:cNvSpPr/>
          <p:nvPr/>
        </p:nvSpPr>
        <p:spPr>
          <a:xfrm>
            <a:off x="2173356" y="212034"/>
            <a:ext cx="5716117" cy="92333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800"/>
              <a:buFont typeface="Trebuchet MS" panose="020B0603020202020204"/>
              <a:buNone/>
            </a:pPr>
            <a:endParaRPr sz="1800" b="0" i="0" u="none" strike="noStrike" cap="none">
              <a:solidFill>
                <a:schemeClr val="dk1"/>
              </a:solidFill>
              <a:latin typeface="Arial" panose="020B0604020202020204"/>
              <a:ea typeface="Arial" panose="020B0604020202020204"/>
              <a:cs typeface="Arial" panose="020B0604020202020204"/>
              <a:sym typeface="Arial" panose="020B0604020202020204"/>
            </a:endParaRPr>
          </a:p>
        </p:txBody>
      </p:sp>
      <p:sp>
        <p:nvSpPr>
          <p:cNvPr id="233" name="Google Shape;233;p32"/>
          <p:cNvSpPr txBox="1"/>
          <p:nvPr/>
        </p:nvSpPr>
        <p:spPr>
          <a:xfrm>
            <a:off x="0" y="0"/>
            <a:ext cx="12192000" cy="68580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W</a:t>
            </a: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hile they set sail for the lighthouse, Lily attempts to finally complete the painting she has held in her mind since the start of the novel. </a:t>
            </a: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0"/>
              </a:spcBef>
              <a:spcAft>
                <a:spcPts val="0"/>
              </a:spcAft>
              <a:buNone/>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She reconsiders her memory of Mrs and Mr Ramsay, balancing the multitude of impressions from ten years ago in an effort to reach towards an objective truth about Mrs Ramsay and life itself. </a:t>
            </a:r>
            <a:endParaRPr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0"/>
              </a:spcBef>
              <a:spcAft>
                <a:spcPts val="0"/>
              </a:spcAft>
              <a:buNone/>
            </a:pPr>
            <a:r>
              <a:rPr lang="en-US" sz="36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Upon finishing the painting (just as the sailing party reaches the lighthouse) and seeing that it satisfies her, she realises that the execution of her vision is more important to her than the idea of leaving some sort of legacy in her work. </a:t>
            </a:r>
            <a:endParaRPr sz="3600">
              <a:latin typeface="Times New Roman" panose="02020603050405020304"/>
              <a:ea typeface="Times New Roman" panose="02020603050405020304"/>
              <a:cs typeface="Times New Roman" panose="02020603050405020304"/>
              <a:sym typeface="Times New Roman" panose="02020603050405020304"/>
            </a:endParaRPr>
          </a:p>
          <a:p>
            <a:pPr marL="0" lvl="0" indent="0" algn="just" rtl="0">
              <a:spcBef>
                <a:spcPts val="0"/>
              </a:spcBef>
              <a:spcAft>
                <a:spcPts val="0"/>
              </a:spcAft>
              <a:buNone/>
            </a:pPr>
            <a:r>
              <a:rPr lang="en-US" sz="1050">
                <a:solidFill>
                  <a:srgbClr val="222222"/>
                </a:solidFill>
                <a:highlight>
                  <a:srgbClr val="FFFFFF"/>
                </a:highlight>
              </a:rPr>
              <a:t>W</a:t>
            </a:r>
            <a:endParaRPr sz="3600">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endParaRPr lang="en-US"/>
          </a:p>
        </p:txBody>
      </p:sp>
      <p:sp>
        <p:nvSpPr>
          <p:cNvPr id="3" name="Content Placeholder 2"/>
          <p:cNvSpPr>
            <a:spLocks noGrp="1"/>
          </p:cNvSpPr>
          <p:nvPr>
            <p:ph sz="half" idx="1"/>
          </p:nvPr>
        </p:nvSpPr>
        <p:spPr/>
        <p:txBody>
          <a:bodyPr/>
          <a:p>
            <a:pPr marL="0" indent="0" algn="ctr">
              <a:buNone/>
            </a:pPr>
            <a:endParaRPr lang="en-IN" altLang="en-US" sz="6000">
              <a:latin typeface="Times New Roman" panose="02020603050405020304" charset="0"/>
              <a:cs typeface="Times New Roman" panose="02020603050405020304" charset="0"/>
            </a:endParaRPr>
          </a:p>
          <a:p>
            <a:pPr marL="0" indent="0" algn="ctr">
              <a:buNone/>
            </a:pPr>
            <a:endParaRPr lang="en-IN" altLang="en-US" sz="6000">
              <a:latin typeface="Times New Roman" panose="02020603050405020304" charset="0"/>
              <a:cs typeface="Times New Roman" panose="02020603050405020304" charset="0"/>
            </a:endParaRPr>
          </a:p>
        </p:txBody>
      </p:sp>
      <p:pic>
        <p:nvPicPr>
          <p:cNvPr id="4" name="Content Placeholder 3" descr="OIP1HDV36I3"/>
          <p:cNvPicPr>
            <a:picLocks noChangeAspect="1"/>
          </p:cNvPicPr>
          <p:nvPr>
            <p:ph sz="half" idx="2"/>
          </p:nvPr>
        </p:nvPicPr>
        <p:blipFill>
          <a:blip r:embed="rId1"/>
          <a:stretch>
            <a:fillRect/>
          </a:stretch>
        </p:blipFill>
        <p:spPr>
          <a:xfrm>
            <a:off x="4546600" y="2596515"/>
            <a:ext cx="4514850" cy="2533650"/>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48" name="Shape 148"/>
        <p:cNvGrpSpPr/>
        <p:nvPr/>
      </p:nvGrpSpPr>
      <p:grpSpPr>
        <a:xfrm>
          <a:off x="0" y="0"/>
          <a:ext cx="0" cy="0"/>
          <a:chOff x="0" y="0"/>
          <a:chExt cx="0" cy="0"/>
        </a:xfrm>
      </p:grpSpPr>
      <p:sp>
        <p:nvSpPr>
          <p:cNvPr id="149" name="Google Shape;149;p19"/>
          <p:cNvSpPr txBox="1"/>
          <p:nvPr>
            <p:ph type="body" idx="1"/>
          </p:nvPr>
        </p:nvSpPr>
        <p:spPr>
          <a:xfrm>
            <a:off x="0" y="175"/>
            <a:ext cx="12192000" cy="6858000"/>
          </a:xfrm>
          <a:prstGeom prst="rect">
            <a:avLst/>
          </a:prstGeom>
          <a:noFill/>
          <a:ln>
            <a:noFill/>
          </a:ln>
        </p:spPr>
        <p:txBody>
          <a:bodyPr spcFirstLastPara="1" wrap="square" lIns="91425" tIns="45700" rIns="91425" bIns="45700" anchor="t" anchorCtr="0">
            <a:noAutofit/>
          </a:bodyPr>
          <a:lstStyle/>
          <a:p>
            <a:pPr marL="0" lvl="0" indent="0" algn="l" rtl="0">
              <a:spcBef>
                <a:spcPts val="1000"/>
              </a:spcBef>
              <a:spcAft>
                <a:spcPts val="0"/>
              </a:spcAft>
              <a:buNone/>
            </a:pPr>
            <a:r>
              <a:rPr lang="en-US" sz="4400">
                <a:latin typeface="Times New Roman" panose="02020603050405020304"/>
                <a:ea typeface="Times New Roman" panose="02020603050405020304"/>
                <a:cs typeface="Times New Roman" panose="02020603050405020304"/>
                <a:sym typeface="Times New Roman" panose="02020603050405020304"/>
              </a:rPr>
              <a:t>        To the Lighthouse</a:t>
            </a:r>
            <a:endParaRPr sz="44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None/>
            </a:pPr>
            <a:r>
              <a:rPr lang="en-US" sz="4400">
                <a:latin typeface="Times New Roman" panose="02020603050405020304"/>
                <a:ea typeface="Times New Roman" panose="02020603050405020304"/>
                <a:cs typeface="Times New Roman" panose="02020603050405020304"/>
                <a:sym typeface="Times New Roman" panose="02020603050405020304"/>
              </a:rPr>
              <a:t>                        by </a:t>
            </a:r>
            <a:endParaRPr sz="44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None/>
            </a:pPr>
            <a:r>
              <a:rPr lang="en-US" sz="4400">
                <a:latin typeface="Times New Roman" panose="02020603050405020304"/>
                <a:ea typeface="Times New Roman" panose="02020603050405020304"/>
                <a:cs typeface="Times New Roman" panose="02020603050405020304"/>
                <a:sym typeface="Times New Roman" panose="02020603050405020304"/>
              </a:rPr>
              <a:t>                            Virginia Woolf ….</a:t>
            </a:r>
            <a:endParaRPr sz="44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0"/>
              </a:spcBef>
              <a:spcAft>
                <a:spcPts val="0"/>
              </a:spcAft>
              <a:buNone/>
            </a:pPr>
            <a:endParaRPr sz="44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0"/>
              </a:spcBef>
              <a:spcAft>
                <a:spcPts val="0"/>
              </a:spcAft>
              <a:buNone/>
            </a:pPr>
            <a:endParaRPr sz="30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0"/>
              </a:spcBef>
              <a:spcAft>
                <a:spcPts val="0"/>
              </a:spcAft>
              <a:buNone/>
            </a:pPr>
            <a:endParaRPr sz="30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0"/>
              </a:spcBef>
              <a:spcAft>
                <a:spcPts val="0"/>
              </a:spcAft>
              <a:buNone/>
            </a:pPr>
            <a:endParaRPr sz="30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0"/>
              </a:spcBef>
              <a:spcAft>
                <a:spcPts val="0"/>
              </a:spcAft>
              <a:buNone/>
            </a:pPr>
            <a:r>
              <a:rPr lang="en-US" sz="3000">
                <a:latin typeface="Times New Roman" panose="02020603050405020304"/>
                <a:ea typeface="Times New Roman" panose="02020603050405020304"/>
                <a:cs typeface="Times New Roman" panose="02020603050405020304"/>
                <a:sym typeface="Times New Roman" panose="02020603050405020304"/>
              </a:rPr>
              <a:t>Prepared by</a:t>
            </a:r>
            <a:endParaRPr sz="30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0"/>
              </a:spcBef>
              <a:spcAft>
                <a:spcPts val="0"/>
              </a:spcAft>
              <a:buNone/>
            </a:pPr>
            <a:r>
              <a:rPr lang="en-US" sz="3000">
                <a:latin typeface="Times New Roman" panose="02020603050405020304"/>
                <a:ea typeface="Times New Roman" panose="02020603050405020304"/>
                <a:cs typeface="Times New Roman" panose="02020603050405020304"/>
                <a:sym typeface="Times New Roman" panose="02020603050405020304"/>
              </a:rPr>
              <a:t>Dr. S. Esther Arulmani,</a:t>
            </a:r>
            <a:endParaRPr sz="30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0"/>
              </a:spcBef>
              <a:spcAft>
                <a:spcPts val="0"/>
              </a:spcAft>
              <a:buNone/>
            </a:pPr>
            <a:r>
              <a:rPr lang="en-US" sz="3000">
                <a:latin typeface="Times New Roman" panose="02020603050405020304"/>
                <a:ea typeface="Times New Roman" panose="02020603050405020304"/>
                <a:cs typeface="Times New Roman" panose="02020603050405020304"/>
                <a:sym typeface="Times New Roman" panose="02020603050405020304"/>
              </a:rPr>
              <a:t>Asst. Prof. Dept. of English,</a:t>
            </a:r>
            <a:endParaRPr sz="30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0"/>
              </a:spcBef>
              <a:spcAft>
                <a:spcPts val="0"/>
              </a:spcAft>
              <a:buNone/>
            </a:pPr>
            <a:r>
              <a:rPr lang="en-US" sz="3000">
                <a:latin typeface="Times New Roman" panose="02020603050405020304"/>
                <a:ea typeface="Times New Roman" panose="02020603050405020304"/>
                <a:cs typeface="Times New Roman" panose="02020603050405020304"/>
                <a:sym typeface="Times New Roman" panose="02020603050405020304"/>
              </a:rPr>
              <a:t>Bon Secours College for Women, </a:t>
            </a:r>
            <a:endParaRPr sz="30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0"/>
              </a:spcBef>
              <a:spcAft>
                <a:spcPts val="0"/>
              </a:spcAft>
              <a:buNone/>
            </a:pPr>
            <a:r>
              <a:rPr lang="en-US" sz="3000">
                <a:latin typeface="Times New Roman" panose="02020603050405020304"/>
                <a:ea typeface="Times New Roman" panose="02020603050405020304"/>
                <a:cs typeface="Times New Roman" panose="02020603050405020304"/>
                <a:sym typeface="Times New Roman" panose="02020603050405020304"/>
              </a:rPr>
              <a:t>Thanjavur</a:t>
            </a:r>
            <a:endParaRPr sz="30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0"/>
              </a:spcBef>
              <a:spcAft>
                <a:spcPts val="0"/>
              </a:spcAft>
              <a:buNone/>
            </a:pPr>
            <a:endParaRPr sz="4400">
              <a:latin typeface="Times New Roman" panose="02020603050405020304"/>
              <a:ea typeface="Times New Roman" panose="02020603050405020304"/>
              <a:cs typeface="Times New Roman" panose="02020603050405020304"/>
              <a:sym typeface="Times New Roman" panose="02020603050405020304"/>
            </a:endParaRPr>
          </a:p>
          <a:p>
            <a:pPr marL="0" lvl="0" indent="0" algn="l" rtl="0">
              <a:spcBef>
                <a:spcPts val="1000"/>
              </a:spcBef>
              <a:spcAft>
                <a:spcPts val="0"/>
              </a:spcAft>
              <a:buNone/>
            </a:pPr>
            <a:endParaRPr sz="4400">
              <a:latin typeface="Times New Roman" panose="02020603050405020304"/>
              <a:ea typeface="Times New Roman" panose="02020603050405020304"/>
              <a:cs typeface="Times New Roman" panose="02020603050405020304"/>
              <a:sym typeface="Times New Roman" panose="02020603050405020304"/>
            </a:endParaRPr>
          </a:p>
        </p:txBody>
      </p:sp>
      <p:pic>
        <p:nvPicPr>
          <p:cNvPr id="150" name="Google Shape;150;p19"/>
          <p:cNvPicPr preferRelativeResize="0"/>
          <p:nvPr/>
        </p:nvPicPr>
        <p:blipFill>
          <a:blip r:embed="rId1"/>
          <a:stretch>
            <a:fillRect/>
          </a:stretch>
        </p:blipFill>
        <p:spPr>
          <a:xfrm>
            <a:off x="8827000" y="0"/>
            <a:ext cx="3365000" cy="6858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9"/>
                                        </p:tgtEl>
                                        <p:attrNameLst>
                                          <p:attrName>style.visibility</p:attrName>
                                        </p:attrNameLst>
                                      </p:cBhvr>
                                      <p:to>
                                        <p:strVal val="visible"/>
                                      </p:to>
                                    </p:set>
                                    <p:animEffect transition="in" filter="fade">
                                      <p:cBhvr>
                                        <p:cTn id="7" dur="1000"/>
                                        <p:tgtEl>
                                          <p:spTgt spid="1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54" name="Shape 154"/>
        <p:cNvGrpSpPr/>
        <p:nvPr/>
      </p:nvGrpSpPr>
      <p:grpSpPr>
        <a:xfrm>
          <a:off x="0" y="0"/>
          <a:ext cx="0" cy="0"/>
          <a:chOff x="0" y="0"/>
          <a:chExt cx="0" cy="0"/>
        </a:xfrm>
      </p:grpSpPr>
      <p:sp>
        <p:nvSpPr>
          <p:cNvPr id="155" name="Google Shape;155;p20"/>
          <p:cNvSpPr txBox="1"/>
          <p:nvPr>
            <p:ph type="title"/>
          </p:nvPr>
        </p:nvSpPr>
        <p:spPr>
          <a:xfrm>
            <a:off x="677325" y="360975"/>
            <a:ext cx="8596800" cy="7185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EA3C9E"/>
              </a:buClr>
              <a:buSzPts val="4400"/>
              <a:buFont typeface="Abril Fatface" panose="02000503000000020003"/>
              <a:buNone/>
            </a:pPr>
            <a:r>
              <a:rPr lang="en-US" sz="4800" b="1">
                <a:solidFill>
                  <a:srgbClr val="3F3F3F"/>
                </a:solidFill>
                <a:latin typeface="Times New Roman" panose="02020603050405020304"/>
                <a:ea typeface="Times New Roman" panose="02020603050405020304"/>
                <a:cs typeface="Times New Roman" panose="02020603050405020304"/>
                <a:sym typeface="Times New Roman" panose="02020603050405020304"/>
              </a:rPr>
              <a:t>About the Author</a:t>
            </a:r>
            <a:endParaRPr sz="4800">
              <a:latin typeface="Times New Roman" panose="02020603050405020304"/>
              <a:ea typeface="Times New Roman" panose="02020603050405020304"/>
              <a:cs typeface="Times New Roman" panose="02020603050405020304"/>
              <a:sym typeface="Times New Roman" panose="02020603050405020304"/>
            </a:endParaRPr>
          </a:p>
        </p:txBody>
      </p:sp>
      <p:sp>
        <p:nvSpPr>
          <p:cNvPr id="156" name="Google Shape;156;p20"/>
          <p:cNvSpPr txBox="1"/>
          <p:nvPr>
            <p:ph type="body" idx="1"/>
          </p:nvPr>
        </p:nvSpPr>
        <p:spPr>
          <a:xfrm>
            <a:off x="118425" y="1079475"/>
            <a:ext cx="11974200" cy="6096000"/>
          </a:xfrm>
          <a:prstGeom prst="rect">
            <a:avLst/>
          </a:prstGeom>
          <a:noFill/>
          <a:ln>
            <a:noFill/>
          </a:ln>
        </p:spPr>
        <p:txBody>
          <a:bodyPr spcFirstLastPara="1" wrap="square" lIns="91425" tIns="45700" rIns="91425" bIns="45700" anchor="t" anchorCtr="0">
            <a:noAutofit/>
          </a:bodyPr>
          <a:lstStyle/>
          <a:p>
            <a:pPr marL="342900" lvl="0" indent="-391160" algn="l" rtl="0">
              <a:spcBef>
                <a:spcPts val="1000"/>
              </a:spcBef>
              <a:spcAft>
                <a:spcPts val="0"/>
              </a:spcAft>
              <a:buSzPts val="3000"/>
              <a:buFont typeface="Times New Roman" panose="02020603050405020304"/>
              <a:buChar char="►"/>
            </a:pPr>
            <a:r>
              <a:rPr lang="en-US" sz="3000">
                <a:latin typeface="Times New Roman" panose="02020603050405020304"/>
                <a:ea typeface="Times New Roman" panose="02020603050405020304"/>
                <a:cs typeface="Times New Roman" panose="02020603050405020304"/>
                <a:sym typeface="Times New Roman" panose="02020603050405020304"/>
              </a:rPr>
              <a:t>virginia Woolf was born in 1882 in London</a:t>
            </a:r>
            <a:endParaRPr sz="3000">
              <a:latin typeface="Times New Roman" panose="02020603050405020304"/>
              <a:ea typeface="Times New Roman" panose="02020603050405020304"/>
              <a:cs typeface="Times New Roman" panose="02020603050405020304"/>
              <a:sym typeface="Times New Roman" panose="02020603050405020304"/>
            </a:endParaRPr>
          </a:p>
          <a:p>
            <a:pPr marL="342900" lvl="0" indent="-391160" algn="l" rtl="0">
              <a:spcBef>
                <a:spcPts val="1000"/>
              </a:spcBef>
              <a:spcAft>
                <a:spcPts val="0"/>
              </a:spcAft>
              <a:buSzPts val="3000"/>
              <a:buFont typeface="Times New Roman" panose="02020603050405020304"/>
              <a:buChar char="►"/>
            </a:pPr>
            <a:r>
              <a:rPr lang="en-US" sz="3000">
                <a:latin typeface="Times New Roman" panose="02020603050405020304"/>
                <a:ea typeface="Times New Roman" panose="02020603050405020304"/>
                <a:cs typeface="Times New Roman" panose="02020603050405020304"/>
                <a:sym typeface="Times New Roman" panose="02020603050405020304"/>
              </a:rPr>
              <a:t>when she was thirteen her mother died which caused her mental brreakdown.</a:t>
            </a:r>
            <a:endParaRPr sz="3000">
              <a:latin typeface="Times New Roman" panose="02020603050405020304"/>
              <a:ea typeface="Times New Roman" panose="02020603050405020304"/>
              <a:cs typeface="Times New Roman" panose="02020603050405020304"/>
              <a:sym typeface="Times New Roman" panose="02020603050405020304"/>
            </a:endParaRPr>
          </a:p>
          <a:p>
            <a:pPr marL="342900" lvl="0" indent="-391160" algn="l" rtl="0">
              <a:spcBef>
                <a:spcPts val="1000"/>
              </a:spcBef>
              <a:spcAft>
                <a:spcPts val="0"/>
              </a:spcAft>
              <a:buSzPts val="3000"/>
              <a:buFont typeface="Times New Roman" panose="02020603050405020304"/>
              <a:buChar char="►"/>
            </a:pPr>
            <a:r>
              <a:rPr lang="en-US" sz="3000">
                <a:solidFill>
                  <a:srgbClr val="1F2626"/>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She married the writer Leonard Woolf with whom she founded the Hogarth Press in 1917.</a:t>
            </a:r>
            <a:endParaRPr sz="3000">
              <a:solidFill>
                <a:srgbClr val="1F2626"/>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342900" lvl="0" indent="-391160" algn="l" rtl="0">
              <a:spcBef>
                <a:spcPts val="1000"/>
              </a:spcBef>
              <a:spcAft>
                <a:spcPts val="0"/>
              </a:spcAft>
              <a:buClr>
                <a:srgbClr val="1F2626"/>
              </a:buClr>
              <a:buSzPts val="3000"/>
              <a:buFont typeface="Times New Roman" panose="02020603050405020304"/>
              <a:buChar char="►"/>
            </a:pPr>
            <a:r>
              <a:rPr lang="en-US" sz="3000">
                <a:solidFill>
                  <a:srgbClr val="1F2626"/>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Woolf’s experiments with prose marked a radical departure from the tradition of the Victorian novel and created fresh possibilities for the novelistic form. </a:t>
            </a:r>
            <a:endParaRPr sz="3000">
              <a:solidFill>
                <a:srgbClr val="1F2626"/>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342900" lvl="0" indent="-391160" algn="l" rtl="0">
              <a:spcBef>
                <a:spcPts val="1000"/>
              </a:spcBef>
              <a:spcAft>
                <a:spcPts val="0"/>
              </a:spcAft>
              <a:buClr>
                <a:srgbClr val="1F2626"/>
              </a:buClr>
              <a:buSzPts val="3000"/>
              <a:buFont typeface="Times New Roman" panose="02020603050405020304"/>
              <a:buChar char="►"/>
            </a:pPr>
            <a:r>
              <a:rPr lang="en-US" sz="3000">
                <a:solidFill>
                  <a:srgbClr val="1F2626"/>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Following the early deaths of her parents and sister, Woolf suffered periodic nervous breakdowns throughout her life and, in 1941, fearing another breakdown, she drowned herself in the River Ouse. </a:t>
            </a:r>
            <a:endParaRPr sz="3000">
              <a:solidFill>
                <a:srgbClr val="1F2626"/>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60" name="Shape 160"/>
        <p:cNvGrpSpPr/>
        <p:nvPr/>
      </p:nvGrpSpPr>
      <p:grpSpPr>
        <a:xfrm>
          <a:off x="0" y="0"/>
          <a:ext cx="0" cy="0"/>
          <a:chOff x="0" y="0"/>
          <a:chExt cx="0" cy="0"/>
        </a:xfrm>
      </p:grpSpPr>
      <p:sp>
        <p:nvSpPr>
          <p:cNvPr id="161" name="Google Shape;161;p21"/>
          <p:cNvSpPr txBox="1"/>
          <p:nvPr>
            <p:ph type="body" idx="1"/>
          </p:nvPr>
        </p:nvSpPr>
        <p:spPr>
          <a:xfrm>
            <a:off x="0" y="50"/>
            <a:ext cx="12192000" cy="6858000"/>
          </a:xfrm>
          <a:prstGeom prst="rect">
            <a:avLst/>
          </a:prstGeom>
          <a:noFill/>
          <a:ln>
            <a:noFill/>
          </a:ln>
        </p:spPr>
        <p:txBody>
          <a:bodyPr spcFirstLastPara="1" wrap="square" lIns="91425" tIns="45700" rIns="91425" bIns="45700" anchor="t" anchorCtr="0">
            <a:noAutofit/>
          </a:bodyPr>
          <a:lstStyle/>
          <a:p>
            <a:pPr marL="0" lvl="0" indent="0" algn="just" rtl="0">
              <a:spcBef>
                <a:spcPts val="1000"/>
              </a:spcBef>
              <a:spcAft>
                <a:spcPts val="0"/>
              </a:spcAft>
              <a:buNone/>
            </a:pPr>
            <a:r>
              <a:rPr lang="en-US" sz="6000">
                <a:latin typeface="Times New Roman" panose="02020603050405020304"/>
                <a:ea typeface="Times New Roman" panose="02020603050405020304"/>
                <a:cs typeface="Times New Roman" panose="02020603050405020304"/>
                <a:sym typeface="Times New Roman" panose="02020603050405020304"/>
              </a:rPr>
              <a:t>Her Famous works ...</a:t>
            </a:r>
            <a:endParaRPr sz="6000">
              <a:latin typeface="Times New Roman" panose="02020603050405020304"/>
              <a:ea typeface="Times New Roman" panose="02020603050405020304"/>
              <a:cs typeface="Times New Roman" panose="02020603050405020304"/>
              <a:sym typeface="Times New Roman" panose="02020603050405020304"/>
            </a:endParaRPr>
          </a:p>
        </p:txBody>
      </p:sp>
      <p:pic>
        <p:nvPicPr>
          <p:cNvPr id="162" name="Google Shape;162;p21"/>
          <p:cNvPicPr preferRelativeResize="0"/>
          <p:nvPr/>
        </p:nvPicPr>
        <p:blipFill>
          <a:blip r:embed="rId1"/>
          <a:stretch>
            <a:fillRect/>
          </a:stretch>
        </p:blipFill>
        <p:spPr>
          <a:xfrm>
            <a:off x="677325" y="1726750"/>
            <a:ext cx="2554425" cy="2366275"/>
          </a:xfrm>
          <a:prstGeom prst="rect">
            <a:avLst/>
          </a:prstGeom>
          <a:noFill/>
          <a:ln>
            <a:noFill/>
          </a:ln>
        </p:spPr>
      </p:pic>
      <p:pic>
        <p:nvPicPr>
          <p:cNvPr id="163" name="Google Shape;163;p21"/>
          <p:cNvPicPr preferRelativeResize="0"/>
          <p:nvPr/>
        </p:nvPicPr>
        <p:blipFill>
          <a:blip r:embed="rId2"/>
          <a:stretch>
            <a:fillRect/>
          </a:stretch>
        </p:blipFill>
        <p:spPr>
          <a:xfrm>
            <a:off x="3899500" y="1726750"/>
            <a:ext cx="2233275" cy="2366275"/>
          </a:xfrm>
          <a:prstGeom prst="rect">
            <a:avLst/>
          </a:prstGeom>
          <a:noFill/>
          <a:ln>
            <a:noFill/>
          </a:ln>
        </p:spPr>
      </p:pic>
      <p:pic>
        <p:nvPicPr>
          <p:cNvPr id="164" name="Google Shape;164;p21"/>
          <p:cNvPicPr preferRelativeResize="0"/>
          <p:nvPr/>
        </p:nvPicPr>
        <p:blipFill>
          <a:blip r:embed="rId3"/>
          <a:stretch>
            <a:fillRect/>
          </a:stretch>
        </p:blipFill>
        <p:spPr>
          <a:xfrm>
            <a:off x="6677900" y="1603525"/>
            <a:ext cx="2233275" cy="2489500"/>
          </a:xfrm>
          <a:prstGeom prst="rect">
            <a:avLst/>
          </a:prstGeom>
          <a:noFill/>
          <a:ln>
            <a:noFill/>
          </a:ln>
        </p:spPr>
      </p:pic>
      <p:pic>
        <p:nvPicPr>
          <p:cNvPr id="165" name="Google Shape;165;p21"/>
          <p:cNvPicPr preferRelativeResize="0"/>
          <p:nvPr/>
        </p:nvPicPr>
        <p:blipFill>
          <a:blip r:embed="rId4"/>
          <a:stretch>
            <a:fillRect/>
          </a:stretch>
        </p:blipFill>
        <p:spPr>
          <a:xfrm>
            <a:off x="9576400" y="1603525"/>
            <a:ext cx="2233275" cy="2489500"/>
          </a:xfrm>
          <a:prstGeom prst="rect">
            <a:avLst/>
          </a:prstGeom>
          <a:noFill/>
          <a:ln>
            <a:noFill/>
          </a:ln>
        </p:spPr>
      </p:pic>
      <p:pic>
        <p:nvPicPr>
          <p:cNvPr id="166" name="Google Shape;166;p21"/>
          <p:cNvPicPr preferRelativeResize="0"/>
          <p:nvPr/>
        </p:nvPicPr>
        <p:blipFill>
          <a:blip r:embed="rId5"/>
          <a:stretch>
            <a:fillRect/>
          </a:stretch>
        </p:blipFill>
        <p:spPr>
          <a:xfrm>
            <a:off x="677325" y="4310725"/>
            <a:ext cx="2554425" cy="2213925"/>
          </a:xfrm>
          <a:prstGeom prst="rect">
            <a:avLst/>
          </a:prstGeom>
          <a:noFill/>
          <a:ln>
            <a:noFill/>
          </a:ln>
        </p:spPr>
      </p:pic>
      <p:pic>
        <p:nvPicPr>
          <p:cNvPr id="167" name="Google Shape;167;p21"/>
          <p:cNvPicPr preferRelativeResize="0"/>
          <p:nvPr/>
        </p:nvPicPr>
        <p:blipFill>
          <a:blip r:embed="rId6"/>
          <a:stretch>
            <a:fillRect/>
          </a:stretch>
        </p:blipFill>
        <p:spPr>
          <a:xfrm>
            <a:off x="3890000" y="4310725"/>
            <a:ext cx="2233275" cy="2213925"/>
          </a:xfrm>
          <a:prstGeom prst="rect">
            <a:avLst/>
          </a:prstGeom>
          <a:noFill/>
          <a:ln>
            <a:noFill/>
          </a:ln>
        </p:spPr>
      </p:pic>
      <p:pic>
        <p:nvPicPr>
          <p:cNvPr id="168" name="Google Shape;168;p21"/>
          <p:cNvPicPr preferRelativeResize="0"/>
          <p:nvPr/>
        </p:nvPicPr>
        <p:blipFill>
          <a:blip r:embed="rId7"/>
          <a:stretch>
            <a:fillRect/>
          </a:stretch>
        </p:blipFill>
        <p:spPr>
          <a:xfrm>
            <a:off x="6677900" y="4158375"/>
            <a:ext cx="2233275" cy="2366275"/>
          </a:xfrm>
          <a:prstGeom prst="rect">
            <a:avLst/>
          </a:prstGeom>
          <a:noFill/>
          <a:ln>
            <a:noFill/>
          </a:ln>
        </p:spPr>
      </p:pic>
      <p:pic>
        <p:nvPicPr>
          <p:cNvPr id="169" name="Google Shape;169;p21"/>
          <p:cNvPicPr preferRelativeResize="0"/>
          <p:nvPr/>
        </p:nvPicPr>
        <p:blipFill>
          <a:blip r:embed="rId8"/>
          <a:stretch>
            <a:fillRect/>
          </a:stretch>
        </p:blipFill>
        <p:spPr>
          <a:xfrm>
            <a:off x="9465800" y="4310725"/>
            <a:ext cx="2140775" cy="21050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73" name="Shape 173"/>
        <p:cNvGrpSpPr/>
        <p:nvPr/>
      </p:nvGrpSpPr>
      <p:grpSpPr>
        <a:xfrm>
          <a:off x="0" y="0"/>
          <a:ext cx="0" cy="0"/>
          <a:chOff x="0" y="0"/>
          <a:chExt cx="0" cy="0"/>
        </a:xfrm>
      </p:grpSpPr>
      <p:sp>
        <p:nvSpPr>
          <p:cNvPr id="174" name="Google Shape;174;p22"/>
          <p:cNvSpPr txBox="1"/>
          <p:nvPr>
            <p:ph type="title"/>
          </p:nvPr>
        </p:nvSpPr>
        <p:spPr>
          <a:xfrm>
            <a:off x="677325" y="0"/>
            <a:ext cx="11570100" cy="14151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4500"/>
              </a:spcBef>
              <a:spcAft>
                <a:spcPts val="0"/>
              </a:spcAft>
              <a:buClr>
                <a:schemeClr val="dk1"/>
              </a:buClr>
              <a:buSzPts val="1100"/>
              <a:buFont typeface="Arial" panose="020B0604020202020204"/>
              <a:buNone/>
            </a:pPr>
            <a:r>
              <a:rPr lang="en-US" sz="4800" b="1">
                <a:solidFill>
                  <a:srgbClr val="1F2626"/>
                </a:solidFill>
                <a:latin typeface="Times New Roman" panose="02020603050405020304"/>
                <a:ea typeface="Times New Roman" panose="02020603050405020304"/>
                <a:cs typeface="Times New Roman" panose="02020603050405020304"/>
                <a:sym typeface="Times New Roman" panose="02020603050405020304"/>
              </a:rPr>
              <a:t>Key Facts about - </a:t>
            </a:r>
            <a:r>
              <a:rPr lang="en-US" sz="4800" b="1" i="1">
                <a:solidFill>
                  <a:srgbClr val="1F2626"/>
                </a:solidFill>
                <a:latin typeface="Times New Roman" panose="02020603050405020304"/>
                <a:ea typeface="Times New Roman" panose="02020603050405020304"/>
                <a:cs typeface="Times New Roman" panose="02020603050405020304"/>
                <a:sym typeface="Times New Roman" panose="02020603050405020304"/>
              </a:rPr>
              <a:t>To the Lighthouse</a:t>
            </a:r>
            <a:endParaRPr sz="4800" b="1" i="1">
              <a:solidFill>
                <a:srgbClr val="1F2626"/>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ctr" rtl="0">
              <a:spcBef>
                <a:spcPts val="800"/>
              </a:spcBef>
              <a:spcAft>
                <a:spcPts val="0"/>
              </a:spcAft>
              <a:buClr>
                <a:srgbClr val="EA3C9E"/>
              </a:buClr>
              <a:buSzPts val="4000"/>
              <a:buFont typeface="Abril Fatface" panose="02000503000000020003"/>
              <a:buNone/>
            </a:pPr>
            <a:endParaRPr sz="4800" b="1">
              <a:solidFill>
                <a:srgbClr val="1F2626"/>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75" name="Google Shape;175;p22"/>
          <p:cNvSpPr txBox="1"/>
          <p:nvPr>
            <p:ph type="body" idx="1"/>
          </p:nvPr>
        </p:nvSpPr>
        <p:spPr>
          <a:xfrm>
            <a:off x="546700" y="1232475"/>
            <a:ext cx="10805700" cy="5625600"/>
          </a:xfrm>
          <a:prstGeom prst="rect">
            <a:avLst/>
          </a:prstGeom>
          <a:noFill/>
          <a:ln>
            <a:noFill/>
          </a:ln>
        </p:spPr>
        <p:txBody>
          <a:bodyPr spcFirstLastPara="1" wrap="square" lIns="91425" tIns="45700" rIns="91425" bIns="45700" anchor="t" anchorCtr="0">
            <a:noAutofit/>
          </a:bodyPr>
          <a:lstStyle/>
          <a:p>
            <a:pPr marL="457200" lvl="0" indent="-381000" algn="l" rtl="0">
              <a:lnSpc>
                <a:spcPct val="150000"/>
              </a:lnSpc>
              <a:spcBef>
                <a:spcPts val="4500"/>
              </a:spcBef>
              <a:spcAft>
                <a:spcPts val="0"/>
              </a:spcAft>
              <a:buClr>
                <a:srgbClr val="1F2626"/>
              </a:buClr>
              <a:buSzPts val="2400"/>
              <a:buFont typeface="Arial" panose="020B0604020202020204"/>
              <a:buChar char="●"/>
            </a:pPr>
            <a:r>
              <a:rPr lang="en-US" sz="2400" b="1">
                <a:solidFill>
                  <a:srgbClr val="1F2626"/>
                </a:solidFill>
                <a:latin typeface="Times New Roman" panose="02020603050405020304"/>
                <a:ea typeface="Times New Roman" panose="02020603050405020304"/>
                <a:cs typeface="Times New Roman" panose="02020603050405020304"/>
                <a:sym typeface="Times New Roman" panose="02020603050405020304"/>
              </a:rPr>
              <a:t>Title:</a:t>
            </a:r>
            <a:r>
              <a:rPr lang="en-US" sz="2400">
                <a:solidFill>
                  <a:srgbClr val="1F2626"/>
                </a:solidFill>
                <a:latin typeface="Times New Roman" panose="02020603050405020304"/>
                <a:ea typeface="Times New Roman" panose="02020603050405020304"/>
                <a:cs typeface="Times New Roman" panose="02020603050405020304"/>
                <a:sym typeface="Times New Roman" panose="02020603050405020304"/>
              </a:rPr>
              <a:t> </a:t>
            </a:r>
            <a:r>
              <a:rPr lang="en-US" sz="2400" i="1">
                <a:solidFill>
                  <a:srgbClr val="1F2626"/>
                </a:solidFill>
                <a:latin typeface="Times New Roman" panose="02020603050405020304"/>
                <a:ea typeface="Times New Roman" panose="02020603050405020304"/>
                <a:cs typeface="Times New Roman" panose="02020603050405020304"/>
                <a:sym typeface="Times New Roman" panose="02020603050405020304"/>
              </a:rPr>
              <a:t>To the Lighthouse</a:t>
            </a:r>
            <a:endParaRPr sz="2400" i="1">
              <a:solidFill>
                <a:srgbClr val="1F2626"/>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lnSpc>
                <a:spcPct val="150000"/>
              </a:lnSpc>
              <a:spcBef>
                <a:spcPts val="0"/>
              </a:spcBef>
              <a:spcAft>
                <a:spcPts val="0"/>
              </a:spcAft>
              <a:buClr>
                <a:srgbClr val="1F2626"/>
              </a:buClr>
              <a:buSzPts val="2400"/>
              <a:buFont typeface="Arial" panose="020B0604020202020204"/>
              <a:buChar char="●"/>
            </a:pPr>
            <a:r>
              <a:rPr lang="en-US" sz="2400" b="1">
                <a:solidFill>
                  <a:srgbClr val="1F2626"/>
                </a:solidFill>
                <a:latin typeface="Times New Roman" panose="02020603050405020304"/>
                <a:ea typeface="Times New Roman" panose="02020603050405020304"/>
                <a:cs typeface="Times New Roman" panose="02020603050405020304"/>
                <a:sym typeface="Times New Roman" panose="02020603050405020304"/>
              </a:rPr>
              <a:t>When Written:</a:t>
            </a:r>
            <a:r>
              <a:rPr lang="en-US" sz="2400">
                <a:solidFill>
                  <a:srgbClr val="1F2626"/>
                </a:solidFill>
                <a:latin typeface="Times New Roman" panose="02020603050405020304"/>
                <a:ea typeface="Times New Roman" panose="02020603050405020304"/>
                <a:cs typeface="Times New Roman" panose="02020603050405020304"/>
                <a:sym typeface="Times New Roman" panose="02020603050405020304"/>
              </a:rPr>
              <a:t> 1925-1927</a:t>
            </a:r>
            <a:endParaRPr sz="2400">
              <a:solidFill>
                <a:srgbClr val="1F2626"/>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lnSpc>
                <a:spcPct val="150000"/>
              </a:lnSpc>
              <a:spcBef>
                <a:spcPts val="0"/>
              </a:spcBef>
              <a:spcAft>
                <a:spcPts val="0"/>
              </a:spcAft>
              <a:buClr>
                <a:srgbClr val="1F2626"/>
              </a:buClr>
              <a:buSzPts val="2400"/>
              <a:buFont typeface="Arial" panose="020B0604020202020204"/>
              <a:buChar char="●"/>
            </a:pPr>
            <a:r>
              <a:rPr lang="en-US" sz="2400" b="1">
                <a:solidFill>
                  <a:srgbClr val="1F2626"/>
                </a:solidFill>
                <a:latin typeface="Times New Roman" panose="02020603050405020304"/>
                <a:ea typeface="Times New Roman" panose="02020603050405020304"/>
                <a:cs typeface="Times New Roman" panose="02020603050405020304"/>
                <a:sym typeface="Times New Roman" panose="02020603050405020304"/>
              </a:rPr>
              <a:t>Where Written:</a:t>
            </a:r>
            <a:r>
              <a:rPr lang="en-US" sz="2400">
                <a:solidFill>
                  <a:srgbClr val="1F2626"/>
                </a:solidFill>
                <a:latin typeface="Times New Roman" panose="02020603050405020304"/>
                <a:ea typeface="Times New Roman" panose="02020603050405020304"/>
                <a:cs typeface="Times New Roman" panose="02020603050405020304"/>
                <a:sym typeface="Times New Roman" panose="02020603050405020304"/>
              </a:rPr>
              <a:t> London and Sussex</a:t>
            </a:r>
            <a:endParaRPr sz="2400">
              <a:solidFill>
                <a:srgbClr val="1F2626"/>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lnSpc>
                <a:spcPct val="150000"/>
              </a:lnSpc>
              <a:spcBef>
                <a:spcPts val="0"/>
              </a:spcBef>
              <a:spcAft>
                <a:spcPts val="0"/>
              </a:spcAft>
              <a:buClr>
                <a:srgbClr val="1F2626"/>
              </a:buClr>
              <a:buSzPts val="2400"/>
              <a:buFont typeface="Arial" panose="020B0604020202020204"/>
              <a:buChar char="●"/>
            </a:pPr>
            <a:r>
              <a:rPr lang="en-US" sz="2400" b="1">
                <a:solidFill>
                  <a:srgbClr val="1F2626"/>
                </a:solidFill>
                <a:latin typeface="Times New Roman" panose="02020603050405020304"/>
                <a:ea typeface="Times New Roman" panose="02020603050405020304"/>
                <a:cs typeface="Times New Roman" panose="02020603050405020304"/>
                <a:sym typeface="Times New Roman" panose="02020603050405020304"/>
              </a:rPr>
              <a:t>When Published:</a:t>
            </a:r>
            <a:r>
              <a:rPr lang="en-US" sz="2400">
                <a:solidFill>
                  <a:srgbClr val="1F2626"/>
                </a:solidFill>
                <a:latin typeface="Times New Roman" panose="02020603050405020304"/>
                <a:ea typeface="Times New Roman" panose="02020603050405020304"/>
                <a:cs typeface="Times New Roman" panose="02020603050405020304"/>
                <a:sym typeface="Times New Roman" panose="02020603050405020304"/>
              </a:rPr>
              <a:t> 1927</a:t>
            </a:r>
            <a:endParaRPr sz="2400">
              <a:solidFill>
                <a:srgbClr val="1F2626"/>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lnSpc>
                <a:spcPct val="150000"/>
              </a:lnSpc>
              <a:spcBef>
                <a:spcPts val="0"/>
              </a:spcBef>
              <a:spcAft>
                <a:spcPts val="0"/>
              </a:spcAft>
              <a:buClr>
                <a:srgbClr val="1F2626"/>
              </a:buClr>
              <a:buSzPts val="2400"/>
              <a:buFont typeface="Arial" panose="020B0604020202020204"/>
              <a:buChar char="●"/>
            </a:pPr>
            <a:r>
              <a:rPr lang="en-US" sz="2400" b="1">
                <a:solidFill>
                  <a:srgbClr val="1F2626"/>
                </a:solidFill>
                <a:latin typeface="Times New Roman" panose="02020603050405020304"/>
                <a:ea typeface="Times New Roman" panose="02020603050405020304"/>
                <a:cs typeface="Times New Roman" panose="02020603050405020304"/>
                <a:sym typeface="Times New Roman" panose="02020603050405020304"/>
              </a:rPr>
              <a:t>Literary Period:</a:t>
            </a:r>
            <a:r>
              <a:rPr lang="en-US" sz="2400">
                <a:solidFill>
                  <a:srgbClr val="1F2626"/>
                </a:solidFill>
                <a:latin typeface="Times New Roman" panose="02020603050405020304"/>
                <a:ea typeface="Times New Roman" panose="02020603050405020304"/>
                <a:cs typeface="Times New Roman" panose="02020603050405020304"/>
                <a:sym typeface="Times New Roman" panose="02020603050405020304"/>
              </a:rPr>
              <a:t> Modernism</a:t>
            </a:r>
            <a:endParaRPr sz="2400">
              <a:solidFill>
                <a:srgbClr val="1F2626"/>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lnSpc>
                <a:spcPct val="150000"/>
              </a:lnSpc>
              <a:spcBef>
                <a:spcPts val="0"/>
              </a:spcBef>
              <a:spcAft>
                <a:spcPts val="0"/>
              </a:spcAft>
              <a:buClr>
                <a:srgbClr val="1F2626"/>
              </a:buClr>
              <a:buSzPts val="2400"/>
              <a:buFont typeface="Arial" panose="020B0604020202020204"/>
              <a:buChar char="●"/>
            </a:pPr>
            <a:r>
              <a:rPr lang="en-US" sz="2400" b="1">
                <a:solidFill>
                  <a:srgbClr val="1F2626"/>
                </a:solidFill>
                <a:latin typeface="Times New Roman" panose="02020603050405020304"/>
                <a:ea typeface="Times New Roman" panose="02020603050405020304"/>
                <a:cs typeface="Times New Roman" panose="02020603050405020304"/>
                <a:sym typeface="Times New Roman" panose="02020603050405020304"/>
              </a:rPr>
              <a:t>Genre:</a:t>
            </a:r>
            <a:r>
              <a:rPr lang="en-US" sz="2400">
                <a:solidFill>
                  <a:srgbClr val="1F2626"/>
                </a:solidFill>
                <a:latin typeface="Times New Roman" panose="02020603050405020304"/>
                <a:ea typeface="Times New Roman" panose="02020603050405020304"/>
                <a:cs typeface="Times New Roman" panose="02020603050405020304"/>
                <a:sym typeface="Times New Roman" panose="02020603050405020304"/>
              </a:rPr>
              <a:t> Novel of Consciousness</a:t>
            </a:r>
            <a:endParaRPr sz="2400">
              <a:solidFill>
                <a:srgbClr val="1F2626"/>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lnSpc>
                <a:spcPct val="150000"/>
              </a:lnSpc>
              <a:spcBef>
                <a:spcPts val="0"/>
              </a:spcBef>
              <a:spcAft>
                <a:spcPts val="0"/>
              </a:spcAft>
              <a:buClr>
                <a:srgbClr val="1F2626"/>
              </a:buClr>
              <a:buSzPts val="2400"/>
              <a:buFont typeface="Arial" panose="020B0604020202020204"/>
              <a:buChar char="●"/>
            </a:pPr>
            <a:r>
              <a:rPr lang="en-US" sz="2400" b="1">
                <a:solidFill>
                  <a:srgbClr val="1F2626"/>
                </a:solidFill>
                <a:latin typeface="Times New Roman" panose="02020603050405020304"/>
                <a:ea typeface="Times New Roman" panose="02020603050405020304"/>
                <a:cs typeface="Times New Roman" panose="02020603050405020304"/>
                <a:sym typeface="Times New Roman" panose="02020603050405020304"/>
              </a:rPr>
              <a:t>Setting:</a:t>
            </a:r>
            <a:r>
              <a:rPr lang="en-US" sz="2400">
                <a:solidFill>
                  <a:srgbClr val="1F2626"/>
                </a:solidFill>
                <a:latin typeface="Times New Roman" panose="02020603050405020304"/>
                <a:ea typeface="Times New Roman" panose="02020603050405020304"/>
                <a:cs typeface="Times New Roman" panose="02020603050405020304"/>
                <a:sym typeface="Times New Roman" panose="02020603050405020304"/>
              </a:rPr>
              <a:t> Isle of Skye, Scotland 1910-1920</a:t>
            </a:r>
            <a:endParaRPr sz="2400">
              <a:solidFill>
                <a:srgbClr val="1F2626"/>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lnSpc>
                <a:spcPct val="150000"/>
              </a:lnSpc>
              <a:spcBef>
                <a:spcPts val="0"/>
              </a:spcBef>
              <a:spcAft>
                <a:spcPts val="0"/>
              </a:spcAft>
              <a:buClr>
                <a:srgbClr val="1F2626"/>
              </a:buClr>
              <a:buSzPts val="2400"/>
              <a:buFont typeface="Arial" panose="020B0604020202020204"/>
              <a:buChar char="●"/>
            </a:pPr>
            <a:r>
              <a:rPr lang="en-US" sz="2400" b="1">
                <a:solidFill>
                  <a:srgbClr val="1F2626"/>
                </a:solidFill>
                <a:latin typeface="Times New Roman" panose="02020603050405020304"/>
                <a:ea typeface="Times New Roman" panose="02020603050405020304"/>
                <a:cs typeface="Times New Roman" panose="02020603050405020304"/>
                <a:sym typeface="Times New Roman" panose="02020603050405020304"/>
              </a:rPr>
              <a:t>Climax:</a:t>
            </a:r>
            <a:r>
              <a:rPr lang="en-US" sz="2400">
                <a:solidFill>
                  <a:srgbClr val="1F2626"/>
                </a:solidFill>
                <a:latin typeface="Times New Roman" panose="02020603050405020304"/>
                <a:ea typeface="Times New Roman" panose="02020603050405020304"/>
                <a:cs typeface="Times New Roman" panose="02020603050405020304"/>
                <a:sym typeface="Times New Roman" panose="02020603050405020304"/>
              </a:rPr>
              <a:t> Mrs. Ramsay’s vision of eternity at the dinner table</a:t>
            </a:r>
            <a:endParaRPr sz="2400">
              <a:solidFill>
                <a:srgbClr val="1F2626"/>
              </a:solidFill>
              <a:latin typeface="Times New Roman" panose="02020603050405020304"/>
              <a:ea typeface="Times New Roman" panose="02020603050405020304"/>
              <a:cs typeface="Times New Roman" panose="02020603050405020304"/>
              <a:sym typeface="Times New Roman" panose="02020603050405020304"/>
            </a:endParaRPr>
          </a:p>
          <a:p>
            <a:pPr marL="457200" lvl="0" indent="-381000" algn="l" rtl="0">
              <a:lnSpc>
                <a:spcPct val="150000"/>
              </a:lnSpc>
              <a:spcBef>
                <a:spcPts val="0"/>
              </a:spcBef>
              <a:spcAft>
                <a:spcPts val="0"/>
              </a:spcAft>
              <a:buClr>
                <a:srgbClr val="1F2626"/>
              </a:buClr>
              <a:buSzPts val="2400"/>
              <a:buFont typeface="Arial" panose="020B0604020202020204"/>
              <a:buChar char="●"/>
            </a:pPr>
            <a:r>
              <a:rPr lang="en-US" sz="2400" b="1">
                <a:solidFill>
                  <a:srgbClr val="1F2626"/>
                </a:solidFill>
                <a:latin typeface="Times New Roman" panose="02020603050405020304"/>
                <a:ea typeface="Times New Roman" panose="02020603050405020304"/>
                <a:cs typeface="Times New Roman" panose="02020603050405020304"/>
                <a:sym typeface="Times New Roman" panose="02020603050405020304"/>
              </a:rPr>
              <a:t>Point of View:</a:t>
            </a:r>
            <a:r>
              <a:rPr lang="en-US" sz="2400">
                <a:solidFill>
                  <a:srgbClr val="1F2626"/>
                </a:solidFill>
                <a:latin typeface="Times New Roman" panose="02020603050405020304"/>
                <a:ea typeface="Times New Roman" panose="02020603050405020304"/>
                <a:cs typeface="Times New Roman" panose="02020603050405020304"/>
                <a:sym typeface="Times New Roman" panose="02020603050405020304"/>
              </a:rPr>
              <a:t> Multiple</a:t>
            </a:r>
            <a:endParaRPr sz="2400">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79" name="Shape 179"/>
        <p:cNvGrpSpPr/>
        <p:nvPr/>
      </p:nvGrpSpPr>
      <p:grpSpPr>
        <a:xfrm>
          <a:off x="0" y="0"/>
          <a:ext cx="0" cy="0"/>
          <a:chOff x="0" y="0"/>
          <a:chExt cx="0" cy="0"/>
        </a:xfrm>
      </p:grpSpPr>
      <p:sp>
        <p:nvSpPr>
          <p:cNvPr id="180" name="Google Shape;180;p23"/>
          <p:cNvSpPr txBox="1"/>
          <p:nvPr>
            <p:ph type="title"/>
          </p:nvPr>
        </p:nvSpPr>
        <p:spPr>
          <a:xfrm>
            <a:off x="0" y="182425"/>
            <a:ext cx="12003600" cy="9405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EA3C9E"/>
              </a:buClr>
              <a:buSzPts val="4400"/>
              <a:buFont typeface="Abril Fatface" panose="02000503000000020003"/>
              <a:buNone/>
            </a:pPr>
            <a:r>
              <a:rPr lang="en-US" sz="4400">
                <a:latin typeface="Abril Fatface" panose="02000503000000020003"/>
                <a:ea typeface="Abril Fatface" panose="02000503000000020003"/>
                <a:cs typeface="Abril Fatface" panose="02000503000000020003"/>
                <a:sym typeface="Abril Fatface" panose="02000503000000020003"/>
              </a:rPr>
              <a:t>To the Lighthouse is divided into three parts</a:t>
            </a:r>
            <a:endParaRPr sz="4400">
              <a:latin typeface="Abril Fatface" panose="02000503000000020003"/>
              <a:ea typeface="Abril Fatface" panose="02000503000000020003"/>
              <a:cs typeface="Abril Fatface" panose="02000503000000020003"/>
              <a:sym typeface="Abril Fatface" panose="02000503000000020003"/>
            </a:endParaRPr>
          </a:p>
        </p:txBody>
      </p:sp>
      <p:sp>
        <p:nvSpPr>
          <p:cNvPr id="181" name="Google Shape;181;p23"/>
          <p:cNvSpPr txBox="1"/>
          <p:nvPr>
            <p:ph type="body" idx="1"/>
          </p:nvPr>
        </p:nvSpPr>
        <p:spPr>
          <a:xfrm>
            <a:off x="677333" y="1503337"/>
            <a:ext cx="9133094" cy="4538026"/>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1440"/>
              <a:buChar char="►"/>
            </a:pPr>
            <a:endParaRPr sz="180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pic>
        <p:nvPicPr>
          <p:cNvPr id="182" name="Google Shape;182;p23" descr="The&#10;window&#10;Time&#10;pass&#10;The&#10;light&#10;house&#10; "/>
          <p:cNvPicPr preferRelativeResize="0"/>
          <p:nvPr/>
        </p:nvPicPr>
        <p:blipFill>
          <a:blip r:embed="rId1"/>
          <a:stretch>
            <a:fillRect/>
          </a:stretch>
        </p:blipFill>
        <p:spPr>
          <a:xfrm>
            <a:off x="0" y="1275375"/>
            <a:ext cx="12192000" cy="5582625"/>
          </a:xfrm>
          <a:prstGeom prst="rect">
            <a:avLst/>
          </a:prstGeom>
          <a:noFill/>
          <a:ln>
            <a:noFill/>
          </a:ln>
        </p:spPr>
      </p:pic>
      <p:pic>
        <p:nvPicPr>
          <p:cNvPr id="183" name="Google Shape;183;p23" title="9.6.wav">
            <a:hlinkClick r:id="rId2"/>
          </p:cNvPr>
          <p:cNvPicPr preferRelativeResize="0"/>
          <p:nvPr/>
        </p:nvPicPr>
        <p:blipFill>
          <a:blip r:embed="rId3"/>
          <a:stretch>
            <a:fillRect/>
          </a:stretch>
        </p:blipFill>
        <p:spPr>
          <a:xfrm>
            <a:off x="5867400" y="3200400"/>
            <a:ext cx="457200" cy="457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87" name="Shape 187"/>
        <p:cNvGrpSpPr/>
        <p:nvPr/>
      </p:nvGrpSpPr>
      <p:grpSpPr>
        <a:xfrm>
          <a:off x="0" y="0"/>
          <a:ext cx="0" cy="0"/>
          <a:chOff x="0" y="0"/>
          <a:chExt cx="0" cy="0"/>
        </a:xfrm>
      </p:grpSpPr>
      <p:sp>
        <p:nvSpPr>
          <p:cNvPr id="188" name="Google Shape;188;p24"/>
          <p:cNvSpPr txBox="1"/>
          <p:nvPr>
            <p:ph type="title"/>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EA3C9E"/>
              </a:buClr>
              <a:buSzPts val="5400"/>
              <a:buFont typeface="Abril Fatface" panose="02000503000000020003"/>
              <a:buNone/>
            </a:pPr>
            <a:endParaRPr sz="5400"/>
          </a:p>
        </p:txBody>
      </p:sp>
      <p:sp>
        <p:nvSpPr>
          <p:cNvPr id="189" name="Google Shape;189;p24"/>
          <p:cNvSpPr txBox="1"/>
          <p:nvPr>
            <p:ph type="body" idx="1"/>
          </p:nvPr>
        </p:nvSpPr>
        <p:spPr>
          <a:xfrm>
            <a:off x="677334" y="2160589"/>
            <a:ext cx="8596668" cy="3880773"/>
          </a:xfrm>
          <a:prstGeom prst="rect">
            <a:avLst/>
          </a:prstGeom>
          <a:noFill/>
          <a:ln>
            <a:noFill/>
          </a:ln>
        </p:spPr>
        <p:txBody>
          <a:bodyPr spcFirstLastPara="1" wrap="square" lIns="91425" tIns="45700" rIns="91425" bIns="45700" anchor="t" anchorCtr="0">
            <a:noAutofit/>
          </a:bodyPr>
          <a:lstStyle/>
          <a:p>
            <a:pPr marL="342900" lvl="0" indent="-160020" algn="just" rtl="0">
              <a:spcBef>
                <a:spcPts val="1000"/>
              </a:spcBef>
              <a:spcAft>
                <a:spcPts val="0"/>
              </a:spcAft>
              <a:buSzPts val="2880"/>
              <a:buNone/>
            </a:pPr>
            <a:endParaRPr sz="3600">
              <a:latin typeface="Times New Roman" panose="02020603050405020304"/>
              <a:ea typeface="Times New Roman" panose="02020603050405020304"/>
              <a:cs typeface="Times New Roman" panose="02020603050405020304"/>
              <a:sym typeface="Times New Roman" panose="02020603050405020304"/>
            </a:endParaRPr>
          </a:p>
        </p:txBody>
      </p:sp>
      <p:pic>
        <p:nvPicPr>
          <p:cNvPr id="190" name="Google Shape;190;p24" descr="To The Lighthouse&#10;• The centre of the novel is Mr. and Mrs. Ramsays and&#10;their visit to the Isle of Skye in Scotland.&#10; "/>
          <p:cNvPicPr preferRelativeResize="0"/>
          <p:nvPr/>
        </p:nvPicPr>
        <p:blipFill>
          <a:blip r:embed="rId1"/>
          <a:stretch>
            <a:fillRect/>
          </a:stretch>
        </p:blipFill>
        <p:spPr>
          <a:xfrm>
            <a:off x="0" y="0"/>
            <a:ext cx="12192000" cy="6858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94" name="Shape 194"/>
        <p:cNvGrpSpPr/>
        <p:nvPr/>
      </p:nvGrpSpPr>
      <p:grpSpPr>
        <a:xfrm>
          <a:off x="0" y="0"/>
          <a:ext cx="0" cy="0"/>
          <a:chOff x="0" y="0"/>
          <a:chExt cx="0" cy="0"/>
        </a:xfrm>
      </p:grpSpPr>
      <p:sp>
        <p:nvSpPr>
          <p:cNvPr id="195" name="Google Shape;195;p25"/>
          <p:cNvSpPr txBox="1"/>
          <p:nvPr>
            <p:ph type="body" idx="1"/>
          </p:nvPr>
        </p:nvSpPr>
        <p:spPr>
          <a:xfrm>
            <a:off x="677334" y="1855305"/>
            <a:ext cx="9261796" cy="4186058"/>
          </a:xfrm>
          <a:prstGeom prst="rect">
            <a:avLst/>
          </a:prstGeom>
          <a:noFill/>
          <a:ln>
            <a:noFill/>
          </a:ln>
        </p:spPr>
        <p:txBody>
          <a:bodyPr spcFirstLastPara="1" wrap="square" lIns="91425" tIns="45700" rIns="91425" bIns="45700" anchor="t" anchorCtr="0">
            <a:noAutofit/>
          </a:bodyPr>
          <a:lstStyle/>
          <a:p>
            <a:pPr marL="342900" lvl="0" indent="-251460" algn="l" rtl="0">
              <a:spcBef>
                <a:spcPts val="1000"/>
              </a:spcBef>
              <a:spcAft>
                <a:spcPts val="0"/>
              </a:spcAft>
              <a:buSzPts val="1440"/>
              <a:buNone/>
            </a:pPr>
          </a:p>
        </p:txBody>
      </p:sp>
      <p:pic>
        <p:nvPicPr>
          <p:cNvPr id="196" name="Google Shape;196;p25" descr="Characters:&lt;br /&gt;Mr. Ramsay&lt;br /&gt;Mrs. Ramsay&lt;br /&gt;James Ramsay&lt;br /&gt;Andrew Ramsay&lt;br /&gt;Jasper Ramsay&lt;br /&gt;Roger Ramsay&lt;br ..."/>
          <p:cNvPicPr preferRelativeResize="0"/>
          <p:nvPr/>
        </p:nvPicPr>
        <p:blipFill>
          <a:blip r:embed="rId1"/>
          <a:stretch>
            <a:fillRect/>
          </a:stretch>
        </p:blipFill>
        <p:spPr>
          <a:xfrm>
            <a:off x="0" y="0"/>
            <a:ext cx="12192000" cy="6858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00" name="Shape 200"/>
        <p:cNvGrpSpPr/>
        <p:nvPr/>
      </p:nvGrpSpPr>
      <p:grpSpPr>
        <a:xfrm>
          <a:off x="0" y="0"/>
          <a:ext cx="0" cy="0"/>
          <a:chOff x="0" y="0"/>
          <a:chExt cx="0" cy="0"/>
        </a:xfrm>
      </p:grpSpPr>
      <p:sp>
        <p:nvSpPr>
          <p:cNvPr id="201" name="Google Shape;201;p26"/>
          <p:cNvSpPr txBox="1"/>
          <p:nvPr>
            <p:ph type="title"/>
          </p:nvPr>
        </p:nvSpPr>
        <p:spPr>
          <a:xfrm>
            <a:off x="1797700" y="609525"/>
            <a:ext cx="8596800" cy="9093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EA3C9E"/>
              </a:buClr>
              <a:buSzPts val="4400"/>
              <a:buFont typeface="Abril Fatface" panose="02000503000000020003"/>
              <a:buNone/>
            </a:pPr>
            <a:r>
              <a:rPr lang="en-US" sz="4800">
                <a:latin typeface="Times New Roman" panose="02020603050405020304"/>
                <a:ea typeface="Times New Roman" panose="02020603050405020304"/>
                <a:cs typeface="Times New Roman" panose="02020603050405020304"/>
                <a:sym typeface="Times New Roman" panose="02020603050405020304"/>
              </a:rPr>
              <a:t>Part - I - The window</a:t>
            </a:r>
            <a:endParaRPr sz="4800">
              <a:latin typeface="Times New Roman" panose="02020603050405020304"/>
              <a:ea typeface="Times New Roman" panose="02020603050405020304"/>
              <a:cs typeface="Times New Roman" panose="02020603050405020304"/>
              <a:sym typeface="Times New Roman" panose="02020603050405020304"/>
            </a:endParaRPr>
          </a:p>
        </p:txBody>
      </p:sp>
      <p:sp>
        <p:nvSpPr>
          <p:cNvPr id="202" name="Google Shape;202;p26"/>
          <p:cNvSpPr txBox="1"/>
          <p:nvPr>
            <p:ph type="body" idx="1"/>
          </p:nvPr>
        </p:nvSpPr>
        <p:spPr>
          <a:xfrm>
            <a:off x="100" y="1518825"/>
            <a:ext cx="12192000" cy="5339100"/>
          </a:xfrm>
          <a:prstGeom prst="rect">
            <a:avLst/>
          </a:prstGeom>
          <a:noFill/>
          <a:ln>
            <a:noFill/>
          </a:ln>
        </p:spPr>
        <p:txBody>
          <a:bodyPr spcFirstLastPara="1" wrap="square" lIns="91425" tIns="45700" rIns="91425" bIns="45700" anchor="t" anchorCtr="0">
            <a:noAutofit/>
          </a:bodyPr>
          <a:lstStyle/>
          <a:p>
            <a:pPr marL="342900" lvl="0" indent="-411480" algn="just" rtl="0">
              <a:spcBef>
                <a:spcPts val="1000"/>
              </a:spcBef>
              <a:spcAft>
                <a:spcPts val="0"/>
              </a:spcAft>
              <a:buSzPts val="3000"/>
              <a:buFont typeface="Times New Roman" panose="02020603050405020304"/>
              <a:buChar char="►"/>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The novel is set in the Ramsays' summer home in the</a:t>
            </a:r>
            <a:r>
              <a:rPr lang="en-US" sz="3000">
                <a:solidFill>
                  <a:srgbClr val="222222"/>
                </a:solidFill>
                <a:highlight>
                  <a:srgbClr val="FFFFFF"/>
                </a:highlight>
                <a:uFill>
                  <a:noFill/>
                </a:uFill>
                <a:latin typeface="Times New Roman" panose="02020603050405020304"/>
                <a:ea typeface="Times New Roman" panose="02020603050405020304"/>
                <a:cs typeface="Times New Roman" panose="02020603050405020304"/>
                <a:sym typeface="Times New Roman" panose="02020603050405020304"/>
                <a:hlinkClick r:id="rId1"/>
              </a:rPr>
              <a:t> </a:t>
            </a:r>
            <a:r>
              <a:rPr lang="en-US" sz="3000">
                <a:solidFill>
                  <a:srgbClr val="0645AD"/>
                </a:solidFill>
                <a:uFill>
                  <a:noFill/>
                </a:uFill>
                <a:latin typeface="Times New Roman" panose="02020603050405020304"/>
                <a:ea typeface="Times New Roman" panose="02020603050405020304"/>
                <a:cs typeface="Times New Roman" panose="02020603050405020304"/>
                <a:sym typeface="Times New Roman" panose="02020603050405020304"/>
                <a:hlinkClick r:id="rId1"/>
              </a:rPr>
              <a:t>Hebrides</a:t>
            </a: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 on the</a:t>
            </a:r>
            <a:r>
              <a:rPr lang="en-US" sz="3000">
                <a:solidFill>
                  <a:srgbClr val="222222"/>
                </a:solidFill>
                <a:highlight>
                  <a:srgbClr val="FFFFFF"/>
                </a:highlight>
                <a:uFill>
                  <a:noFill/>
                </a:uFill>
                <a:latin typeface="Times New Roman" panose="02020603050405020304"/>
                <a:ea typeface="Times New Roman" panose="02020603050405020304"/>
                <a:cs typeface="Times New Roman" panose="02020603050405020304"/>
                <a:sym typeface="Times New Roman" panose="02020603050405020304"/>
                <a:hlinkClick r:id="rId2"/>
              </a:rPr>
              <a:t> </a:t>
            </a:r>
            <a:r>
              <a:rPr lang="en-US" sz="3000">
                <a:solidFill>
                  <a:srgbClr val="0645AD"/>
                </a:solidFill>
                <a:uFill>
                  <a:noFill/>
                </a:uFill>
                <a:latin typeface="Times New Roman" panose="02020603050405020304"/>
                <a:ea typeface="Times New Roman" panose="02020603050405020304"/>
                <a:cs typeface="Times New Roman" panose="02020603050405020304"/>
                <a:sym typeface="Times New Roman" panose="02020603050405020304"/>
                <a:hlinkClick r:id="rId2"/>
              </a:rPr>
              <a:t>Isle of Skye</a:t>
            </a: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 </a:t>
            </a: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342900" lvl="0" indent="-411480" algn="just" rtl="0">
              <a:spcBef>
                <a:spcPts val="1000"/>
              </a:spcBef>
              <a:spcAft>
                <a:spcPts val="0"/>
              </a:spcAft>
              <a:buSzPts val="3000"/>
              <a:buFont typeface="Times New Roman" panose="02020603050405020304"/>
              <a:buChar char="►"/>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It  begins with Mrs Ramsay assuring her son James that they should be able to visit the lighthouse on the next day. This prediction is denied by Mr Ramsay, who voices his certainty that the weather will not be clear, an opinion that forces a certain tension between Mr and Mrs Ramsay, and also between Mr Ramsay and James. </a:t>
            </a:r>
            <a:endParaRPr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endParaRPr>
          </a:p>
          <a:p>
            <a:pPr marL="342900" lvl="0" indent="-411480" algn="just" rtl="0">
              <a:spcBef>
                <a:spcPts val="1000"/>
              </a:spcBef>
              <a:spcAft>
                <a:spcPts val="0"/>
              </a:spcAft>
              <a:buSzPts val="3000"/>
              <a:buFont typeface="Times New Roman" panose="02020603050405020304"/>
              <a:buChar char="►"/>
            </a:pPr>
            <a:r>
              <a:rPr lang="en-US" sz="3000">
                <a:solidFill>
                  <a:srgbClr val="222222"/>
                </a:solidFill>
                <a:highlight>
                  <a:srgbClr val="FFFFFF"/>
                </a:highlight>
                <a:latin typeface="Times New Roman" panose="02020603050405020304"/>
                <a:ea typeface="Times New Roman" panose="02020603050405020304"/>
                <a:cs typeface="Times New Roman" panose="02020603050405020304"/>
                <a:sym typeface="Times New Roman" panose="02020603050405020304"/>
              </a:rPr>
              <a:t>This particular incident is referred to on various occasions throughout the section, especially in the context of Mr and Mrs Ramsay's relationship. </a:t>
            </a:r>
            <a:endParaRPr sz="3000">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4974</Words>
  <Application>WPS Presentation</Application>
  <PresentationFormat/>
  <Paragraphs>108</Paragraphs>
  <Slides>16</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16</vt:i4>
      </vt:variant>
    </vt:vector>
  </HeadingPairs>
  <TitlesOfParts>
    <vt:vector size="27" baseType="lpstr">
      <vt:lpstr>Arial</vt:lpstr>
      <vt:lpstr>SimSun</vt:lpstr>
      <vt:lpstr>Wingdings</vt:lpstr>
      <vt:lpstr>Arial</vt:lpstr>
      <vt:lpstr>Abril Fatface</vt:lpstr>
      <vt:lpstr>Times New Roman</vt:lpstr>
      <vt:lpstr>Trebuchet MS</vt:lpstr>
      <vt:lpstr>Times New Roman</vt:lpstr>
      <vt:lpstr>Microsoft YaHei</vt:lpstr>
      <vt:lpstr>Arial Unicode MS</vt:lpstr>
      <vt:lpstr>Business Cooperate</vt:lpstr>
      <vt:lpstr>Proudly Presents</vt:lpstr>
      <vt:lpstr>PowerPoint 演示文稿</vt:lpstr>
      <vt:lpstr>About the Author</vt:lpstr>
      <vt:lpstr>PowerPoint 演示文稿</vt:lpstr>
      <vt:lpstr>Key Facts about - To the Lighthouse</vt:lpstr>
      <vt:lpstr>To the Lighthouse is divided into three parts</vt:lpstr>
      <vt:lpstr>PowerPoint 演示文稿</vt:lpstr>
      <vt:lpstr>PowerPoint 演示文稿</vt:lpstr>
      <vt:lpstr>Part - I - The window</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                    Bon Secours College for women, ThanjavurDepartment of EnglishProudly Presents</dc:title>
  <dc:creator/>
  <cp:lastModifiedBy>estherarulmani</cp:lastModifiedBy>
  <cp:revision>3</cp:revision>
  <dcterms:created xsi:type="dcterms:W3CDTF">2020-05-23T15:33:00Z</dcterms:created>
  <dcterms:modified xsi:type="dcterms:W3CDTF">2020-05-24T06:35:28Z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1033-11.2.0.9363</vt:lpwstr>
  </property>
</Properties>
</file>