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731B-A9A3-414D-9D07-A9A1FA3B4EA5}" type="datetimeFigureOut">
              <a:rPr lang="en-IN" smtClean="0"/>
              <a:t>20-May-2020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189BE19-7524-4200-8C45-AD8EAD7D5E38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731B-A9A3-414D-9D07-A9A1FA3B4EA5}" type="datetimeFigureOut">
              <a:rPr lang="en-IN" smtClean="0"/>
              <a:t>20-May-2020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BE19-7524-4200-8C45-AD8EAD7D5E3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731B-A9A3-414D-9D07-A9A1FA3B4EA5}" type="datetimeFigureOut">
              <a:rPr lang="en-IN" smtClean="0"/>
              <a:t>20-May-2020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BE19-7524-4200-8C45-AD8EAD7D5E3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731B-A9A3-414D-9D07-A9A1FA3B4EA5}" type="datetimeFigureOut">
              <a:rPr lang="en-IN" smtClean="0"/>
              <a:t>20-May-2020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BE19-7524-4200-8C45-AD8EAD7D5E38}" type="slidenum">
              <a:rPr lang="en-IN" smtClean="0"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731B-A9A3-414D-9D07-A9A1FA3B4EA5}" type="datetimeFigureOut">
              <a:rPr lang="en-IN" smtClean="0"/>
              <a:t>20-May-2020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189BE19-7524-4200-8C45-AD8EAD7D5E38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731B-A9A3-414D-9D07-A9A1FA3B4EA5}" type="datetimeFigureOut">
              <a:rPr lang="en-IN" smtClean="0"/>
              <a:t>20-May-2020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BE19-7524-4200-8C45-AD8EAD7D5E38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731B-A9A3-414D-9D07-A9A1FA3B4EA5}" type="datetimeFigureOut">
              <a:rPr lang="en-IN" smtClean="0"/>
              <a:t>20-May-2020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BE19-7524-4200-8C45-AD8EAD7D5E38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731B-A9A3-414D-9D07-A9A1FA3B4EA5}" type="datetimeFigureOut">
              <a:rPr lang="en-IN" smtClean="0"/>
              <a:t>20-May-2020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BE19-7524-4200-8C45-AD8EAD7D5E3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731B-A9A3-414D-9D07-A9A1FA3B4EA5}" type="datetimeFigureOut">
              <a:rPr lang="en-IN" smtClean="0"/>
              <a:t>20-May-2020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BE19-7524-4200-8C45-AD8EAD7D5E3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731B-A9A3-414D-9D07-A9A1FA3B4EA5}" type="datetimeFigureOut">
              <a:rPr lang="en-IN" smtClean="0"/>
              <a:t>20-May-2020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9BE19-7524-4200-8C45-AD8EAD7D5E38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731B-A9A3-414D-9D07-A9A1FA3B4EA5}" type="datetimeFigureOut">
              <a:rPr lang="en-IN" smtClean="0"/>
              <a:t>20-May-2020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189BE19-7524-4200-8C45-AD8EAD7D5E38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0B3731B-A9A3-414D-9D07-A9A1FA3B4EA5}" type="datetimeFigureOut">
              <a:rPr lang="en-IN" smtClean="0"/>
              <a:t>20-May-2020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189BE19-7524-4200-8C45-AD8EAD7D5E3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R. DEVI., M.A., M.Phil.,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IN" b="1" dirty="0">
                <a:solidFill>
                  <a:srgbClr val="FF0000"/>
                </a:solidFill>
              </a:rPr>
              <a:t>Assistant Professor</a:t>
            </a:r>
            <a:r>
              <a:rPr lang="en-US" dirty="0" smtClean="0">
                <a:solidFill>
                  <a:srgbClr val="FF0000"/>
                </a:solidFill>
              </a:rPr>
              <a:t>  Department of History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Bon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ecours College for Women, Thanjavur 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First Carnatic War </a:t>
            </a:r>
            <a:r>
              <a:rPr lang="en-IN" dirty="0" smtClean="0"/>
              <a:t>Notes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117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Fought between: English and French forces.</a:t>
            </a:r>
          </a:p>
          <a:p>
            <a:pPr lvl="0" algn="just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People involved: Joseph François Dupleix (French Governor-General), Major Stringer Lawrence (British),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Anwaruddin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Khan (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Nawab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of the Carnatic).</a:t>
            </a:r>
          </a:p>
          <a:p>
            <a:pPr lvl="0" algn="just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When: 1746 – 1748</a:t>
            </a:r>
          </a:p>
          <a:p>
            <a:pPr lvl="0" algn="just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Where: Carnatic region, Southern India</a:t>
            </a:r>
          </a:p>
          <a:p>
            <a:pPr lvl="0" algn="just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Result: Inconclusive.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26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724942"/>
          </a:xfrm>
        </p:spPr>
        <p:txBody>
          <a:bodyPr>
            <a:normAutofit/>
          </a:bodyPr>
          <a:lstStyle/>
          <a:p>
            <a:r>
              <a:rPr lang="en-IN" sz="2000" b="1" dirty="0" smtClean="0"/>
              <a:t>COURSE OF THE FIRST CARNATIC WAR</a:t>
            </a:r>
            <a:endParaRPr lang="en-IN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France and Britain were on opposite sides of the camp at the War of Austrian Succession that had broken out in Europe in 1740.</a:t>
            </a:r>
          </a:p>
          <a:p>
            <a:pPr lvl="0"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This Anglo-French rivalry led to their trading companies in India vying with each other for supremacy.</a:t>
            </a:r>
          </a:p>
          <a:p>
            <a:pPr lvl="0"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The French Governor of Pondicherry Dupleix had raised an army of Indian sepoys under French officers in India.</a:t>
            </a:r>
          </a:p>
          <a:p>
            <a:pPr lvl="0"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The French East India Company was nationalized in 1720 and France had imperialistic designs on India.</a:t>
            </a:r>
          </a:p>
          <a:p>
            <a:pPr lvl="0"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In 1745, there was a naval attack on a French fleet by Britain in which even Pondicherry in danger.</a:t>
            </a:r>
          </a:p>
          <a:p>
            <a:pPr lvl="0"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Dupleix, along with additional French troops from Mauritius defended against this attack and captured Madras, which had been controlled by the English.</a:t>
            </a:r>
          </a:p>
          <a:p>
            <a:pPr lvl="0"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The English made another attack on Pondicherry but instead faced a heavy loss. The English sought help from the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Nawab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of Carnatic (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Arcot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Anwaruddin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Khan.</a:t>
            </a: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4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lvl="0" algn="just"/>
            <a:r>
              <a:rPr lang="en-IN" sz="2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600" dirty="0" err="1">
                <a:latin typeface="Times New Roman" pitchFamily="18" charset="0"/>
                <a:cs typeface="Times New Roman" pitchFamily="18" charset="0"/>
              </a:rPr>
              <a:t>Nawab</a:t>
            </a:r>
            <a:r>
              <a:rPr lang="en-IN" sz="2600" dirty="0">
                <a:latin typeface="Times New Roman" pitchFamily="18" charset="0"/>
                <a:cs typeface="Times New Roman" pitchFamily="18" charset="0"/>
              </a:rPr>
              <a:t> asked the French to return Madras to the British.</a:t>
            </a:r>
          </a:p>
          <a:p>
            <a:pPr lvl="0" algn="just"/>
            <a:r>
              <a:rPr lang="en-IN" sz="2600" dirty="0">
                <a:latin typeface="Times New Roman" pitchFamily="18" charset="0"/>
                <a:cs typeface="Times New Roman" pitchFamily="18" charset="0"/>
              </a:rPr>
              <a:t>Dupleix tried convincing the </a:t>
            </a:r>
            <a:r>
              <a:rPr lang="en-IN" sz="2600" dirty="0" err="1">
                <a:latin typeface="Times New Roman" pitchFamily="18" charset="0"/>
                <a:cs typeface="Times New Roman" pitchFamily="18" charset="0"/>
              </a:rPr>
              <a:t>Nawab</a:t>
            </a:r>
            <a:r>
              <a:rPr lang="en-IN" sz="2600" dirty="0">
                <a:latin typeface="Times New Roman" pitchFamily="18" charset="0"/>
                <a:cs typeface="Times New Roman" pitchFamily="18" charset="0"/>
              </a:rPr>
              <a:t> unsuccessfully that Madras would be handed over to him at a later stage.</a:t>
            </a:r>
          </a:p>
          <a:p>
            <a:pPr lvl="0" algn="just"/>
            <a:r>
              <a:rPr lang="en-IN" sz="2600" dirty="0">
                <a:latin typeface="Times New Roman" pitchFamily="18" charset="0"/>
                <a:cs typeface="Times New Roman" pitchFamily="18" charset="0"/>
              </a:rPr>
              <a:t>Then, the </a:t>
            </a:r>
            <a:r>
              <a:rPr lang="en-IN" sz="2600" dirty="0" err="1">
                <a:latin typeface="Times New Roman" pitchFamily="18" charset="0"/>
                <a:cs typeface="Times New Roman" pitchFamily="18" charset="0"/>
              </a:rPr>
              <a:t>Nawab</a:t>
            </a:r>
            <a:r>
              <a:rPr lang="en-IN" sz="2600" dirty="0">
                <a:latin typeface="Times New Roman" pitchFamily="18" charset="0"/>
                <a:cs typeface="Times New Roman" pitchFamily="18" charset="0"/>
              </a:rPr>
              <a:t> sent a huge army to fight the French forces. This army was defeated by the relatively small number of French forces in </a:t>
            </a:r>
            <a:r>
              <a:rPr lang="en-IN" sz="2600" dirty="0" err="1">
                <a:latin typeface="Times New Roman" pitchFamily="18" charset="0"/>
                <a:cs typeface="Times New Roman" pitchFamily="18" charset="0"/>
              </a:rPr>
              <a:t>Mylapore</a:t>
            </a:r>
            <a:r>
              <a:rPr lang="en-IN" sz="2600" dirty="0">
                <a:latin typeface="Times New Roman" pitchFamily="18" charset="0"/>
                <a:cs typeface="Times New Roman" pitchFamily="18" charset="0"/>
              </a:rPr>
              <a:t> (in modern-day Chennai) in 1746.</a:t>
            </a:r>
          </a:p>
          <a:p>
            <a:pPr lvl="0" algn="just"/>
            <a:r>
              <a:rPr lang="en-IN" sz="2600" dirty="0">
                <a:latin typeface="Times New Roman" pitchFamily="18" charset="0"/>
                <a:cs typeface="Times New Roman" pitchFamily="18" charset="0"/>
              </a:rPr>
              <a:t>This exposed the weakness of the armies of the Indian rulers vis-à-vis the efficiently trained armies of the European powers.</a:t>
            </a:r>
          </a:p>
          <a:p>
            <a:pPr lvl="0" algn="just"/>
            <a:r>
              <a:rPr lang="en-IN" sz="2600" dirty="0">
                <a:latin typeface="Times New Roman" pitchFamily="18" charset="0"/>
                <a:cs typeface="Times New Roman" pitchFamily="18" charset="0"/>
              </a:rPr>
              <a:t>The war ended in 1748 with the Treaty of Aix-la-Chapelle also called Treaty of Aachen.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62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772400" cy="940966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solidFill>
                  <a:schemeClr val="tx1"/>
                </a:solidFill>
              </a:rPr>
              <a:t>EFFECTS OF THE FIRST CARNATIC WAR</a:t>
            </a:r>
            <a:endParaRPr lang="en-IN" sz="2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Madras was given back to the English in exchange for Louisburg in North America to France.</a:t>
            </a:r>
          </a:p>
          <a:p>
            <a:pPr algn="just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Dupleix understood the superiority of the European armies who used this advantage to influence Indian princes and establish French hegemony in South India</a:t>
            </a:r>
          </a:p>
        </p:txBody>
      </p:sp>
    </p:spTree>
    <p:extLst>
      <p:ext uri="{BB962C8B-B14F-4D97-AF65-F5344CB8AC3E}">
        <p14:creationId xmlns:p14="http://schemas.microsoft.com/office/powerpoint/2010/main" val="34724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547812"/>
            <a:ext cx="7772400" cy="4371975"/>
          </a:xfrm>
        </p:spPr>
      </p:pic>
    </p:spTree>
    <p:extLst>
      <p:ext uri="{BB962C8B-B14F-4D97-AF65-F5344CB8AC3E}">
        <p14:creationId xmlns:p14="http://schemas.microsoft.com/office/powerpoint/2010/main" val="34861628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</TotalTime>
  <Words>383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First Carnatic War Notes</vt:lpstr>
      <vt:lpstr>Introduction </vt:lpstr>
      <vt:lpstr>COURSE OF THE FIRST CARNATIC WAR</vt:lpstr>
      <vt:lpstr>PowerPoint Presentation</vt:lpstr>
      <vt:lpstr>EFFECTS OF THE FIRST CARNATIC WAR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Carnatic War Notes</dc:title>
  <dc:creator>Devi</dc:creator>
  <cp:lastModifiedBy>Devi</cp:lastModifiedBy>
  <cp:revision>3</cp:revision>
  <dcterms:created xsi:type="dcterms:W3CDTF">2020-05-20T12:54:59Z</dcterms:created>
  <dcterms:modified xsi:type="dcterms:W3CDTF">2020-05-20T13:34:39Z</dcterms:modified>
</cp:coreProperties>
</file>