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9591C3-A303-4352-830A-30BD23684269}" type="datetimeFigureOut">
              <a:rPr lang="en-IN" smtClean="0"/>
              <a:t>02-Mar-2020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D9F9BD-DED1-44FE-947F-E7772B6F6E2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free-ias-prep/salt-satyagrah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599456"/>
          </a:xfrm>
        </p:spPr>
        <p:txBody>
          <a:bodyPr/>
          <a:lstStyle/>
          <a:p>
            <a:r>
              <a:rPr lang="en-IN" b="1" cap="none" dirty="0" smtClean="0"/>
              <a:t>GANDHI-IRWIN PACT </a:t>
            </a:r>
            <a:endParaRPr lang="en-IN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  <a:ea typeface="Batang" pitchFamily="18" charset="-127"/>
              </a:rPr>
              <a:t>Dr.AGHALYA.,M.A.,M.Ed.,M.PHIL.,</a:t>
            </a:r>
            <a:r>
              <a:rPr lang="en-US" b="1" dirty="0" err="1" smtClean="0">
                <a:solidFill>
                  <a:srgbClr val="FFFF00"/>
                </a:solidFill>
                <a:latin typeface="Lucida Calligraphy" pitchFamily="66" charset="0"/>
                <a:ea typeface="Batang" pitchFamily="18" charset="-127"/>
              </a:rPr>
              <a:t>Ph.D</a:t>
            </a:r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  <a:ea typeface="Batang" pitchFamily="18" charset="-127"/>
              </a:rPr>
              <a:t>.,</a:t>
            </a:r>
            <a:br>
              <a:rPr lang="en-US" b="1" dirty="0" smtClean="0">
                <a:solidFill>
                  <a:srgbClr val="FFFF00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latin typeface="Lucida Calligraphy" pitchFamily="66" charset="0"/>
                <a:ea typeface="Batang" pitchFamily="18" charset="-127"/>
              </a:rPr>
              <a:t>Head &amp;  </a:t>
            </a:r>
            <a:r>
              <a:rPr lang="en-US" b="1" dirty="0" err="1" smtClean="0">
                <a:latin typeface="Lucida Calligraphy" pitchFamily="66" charset="0"/>
                <a:ea typeface="Batang" pitchFamily="18" charset="-127"/>
              </a:rPr>
              <a:t>Asst.Professor</a:t>
            </a:r>
            <a:r>
              <a:rPr lang="en-US" b="1" dirty="0" smtClean="0">
                <a:latin typeface="Lucida Calligraphy" pitchFamily="66" charset="0"/>
                <a:ea typeface="Batang" pitchFamily="18" charset="-127"/>
              </a:rPr>
              <a:t/>
            </a:r>
            <a:br>
              <a:rPr lang="en-US" b="1" dirty="0" smtClean="0"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latin typeface="Lucida Calligraphy" pitchFamily="66" charset="0"/>
                <a:ea typeface="Batang" pitchFamily="18" charset="-127"/>
              </a:rPr>
              <a:t>Department of History</a:t>
            </a:r>
            <a:br>
              <a:rPr lang="en-US" b="1" dirty="0" smtClean="0"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latin typeface="Lucida Calligraphy" pitchFamily="66" charset="0"/>
                <a:ea typeface="Batang" pitchFamily="18" charset="-127"/>
              </a:rPr>
              <a:t>Bon Secours College for Women</a:t>
            </a:r>
            <a:br>
              <a:rPr lang="en-US" b="1" dirty="0" smtClean="0">
                <a:latin typeface="Lucida Calligraphy" pitchFamily="66" charset="0"/>
                <a:ea typeface="Batang" pitchFamily="18" charset="-127"/>
              </a:rPr>
            </a:br>
            <a:r>
              <a:rPr lang="en-US" b="1" dirty="0" err="1" smtClean="0">
                <a:latin typeface="Lucida Calligraphy" pitchFamily="66" charset="0"/>
                <a:ea typeface="Batang" pitchFamily="18" charset="-127"/>
              </a:rPr>
              <a:t>Thanjavur</a:t>
            </a:r>
            <a:endParaRPr lang="en-US" b="1" dirty="0" smtClean="0">
              <a:latin typeface="Lucida Calligraphy" pitchFamily="66" charset="0"/>
              <a:ea typeface="Batang" pitchFamily="18" charset="-127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60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Result of Gandhi 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 smtClean="0"/>
              <a:t>It </a:t>
            </a:r>
            <a:r>
              <a:rPr lang="en-IN" dirty="0"/>
              <a:t>agreed to restore the confiscated properties of the </a:t>
            </a:r>
            <a:r>
              <a:rPr lang="en-IN" dirty="0" err="1"/>
              <a:t>Satyagrahis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permit the collection of salt by people near the sea coasts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forego fines not yet collected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the lenient treatment of all government servants who had resigned from service in the wake of the civil disobedience movement.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66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2332"/>
            <a:ext cx="7416824" cy="53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1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rejection of demands put forward by Mahatma Gandhi in Delhi Manifesto led to Lahore Congress session.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Later</a:t>
            </a:r>
            <a:r>
              <a:rPr lang="en-IN" dirty="0"/>
              <a:t>, under the civil disobedience movement, Gandhi put forward 11 demands and gave an ultimatum of January 31, 1930, to accept or reject. 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In </a:t>
            </a:r>
            <a:r>
              <a:rPr lang="en-IN" dirty="0"/>
              <a:t>July 1930 the viceroy, Lord Irwin, suggested a round table conference and reiterated the goal of dominion status.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64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26252"/>
            <a:ext cx="9133963" cy="688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3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Gandhi-Irwin Pact.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 </a:t>
            </a:r>
            <a:r>
              <a:rPr lang="en-IN" dirty="0"/>
              <a:t>January 25, 1931, Gandhi and all other members of the Congress Working Committee (CWC) were released from jail unconditionally.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CWC authorised Gandhi to initiate discussions with the viceroy Lord Irwin.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Later </a:t>
            </a:r>
            <a:r>
              <a:rPr lang="en-IN" dirty="0"/>
              <a:t>a pact was signed in Delhi, which came to be known as </a:t>
            </a:r>
            <a:r>
              <a:rPr lang="en-IN" b="1" dirty="0"/>
              <a:t>Delhi-Pact</a:t>
            </a:r>
            <a:r>
              <a:rPr lang="en-IN" dirty="0"/>
              <a:t> or </a:t>
            </a:r>
            <a:r>
              <a:rPr lang="en-IN" b="1" dirty="0"/>
              <a:t>Gandhi-Irwin Pact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38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Background of Gandhi-Irwin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 smtClean="0"/>
              <a:t>The </a:t>
            </a:r>
            <a:r>
              <a:rPr lang="en-IN" dirty="0"/>
              <a:t>Second Round Table Conference was to be held in 1931 in London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In 1930, the </a:t>
            </a:r>
            <a:r>
              <a:rPr lang="en-IN" u="sng" dirty="0">
                <a:hlinkClick r:id="rId2"/>
              </a:rPr>
              <a:t>Salt Satyagraha</a:t>
            </a:r>
            <a:r>
              <a:rPr lang="en-IN" dirty="0"/>
              <a:t> was conducted and India and Gandhi received worldwide attention. </a:t>
            </a:r>
            <a:endParaRPr lang="en-IN" dirty="0" smtClean="0"/>
          </a:p>
          <a:p>
            <a:pPr lvl="0"/>
            <a:endParaRPr lang="en-IN" dirty="0"/>
          </a:p>
          <a:p>
            <a:pPr lvl="0"/>
            <a:r>
              <a:rPr lang="en-IN" dirty="0" smtClean="0"/>
              <a:t>The </a:t>
            </a:r>
            <a:r>
              <a:rPr lang="en-IN" dirty="0"/>
              <a:t>British government in India was criticised for its unjust treatment of Indians.</a:t>
            </a:r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Gandhi </a:t>
            </a:r>
            <a:r>
              <a:rPr lang="en-IN" dirty="0"/>
              <a:t>and many other leaders were imprisoned along with thousands of Indians.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301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Background of Gandhi-Irwin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dirty="0" smtClean="0"/>
              <a:t>Lord </a:t>
            </a:r>
            <a:r>
              <a:rPr lang="en-IN" dirty="0"/>
              <a:t>Irwin wanted the issue to come to an end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So, Gandhi was released from prison in January 1931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The then Congress President </a:t>
            </a:r>
            <a:r>
              <a:rPr lang="en-IN" dirty="0" err="1"/>
              <a:t>Sardar</a:t>
            </a:r>
            <a:r>
              <a:rPr lang="en-IN" dirty="0"/>
              <a:t> </a:t>
            </a:r>
            <a:r>
              <a:rPr lang="en-IN" dirty="0" err="1"/>
              <a:t>Vallabhai</a:t>
            </a:r>
            <a:r>
              <a:rPr lang="en-IN" dirty="0"/>
              <a:t> Patel authorised Gandhi to hold talks with Lord Irwin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Accordingly, Gandhi met Irwin and held negotiations. It was for the first time that the two were meeting as ‘equals’.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25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Features of Gandhi-Irwin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The </a:t>
            </a:r>
            <a:r>
              <a:rPr lang="en-IN" dirty="0"/>
              <a:t>Indian National Congress (INC) agreed to take part in the Round Table Conference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 smtClean="0"/>
              <a:t>The INC would stop the civil disobedience movement.</a:t>
            </a:r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Withdrawal </a:t>
            </a:r>
            <a:r>
              <a:rPr lang="en-IN" dirty="0"/>
              <a:t>of all ordinances that curbed the activities of the Congress.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6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Features of Gandhi-Irwin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Withdrawal </a:t>
            </a:r>
            <a:r>
              <a:rPr lang="en-IN" dirty="0"/>
              <a:t>of all prosecutions except those involving violent crimes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Release of those who were arrested for taking part in the civil disobedience movement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Removal of the salt tax.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035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Result of Gandhi Irwin </a:t>
            </a:r>
            <a:r>
              <a:rPr lang="en-IN" dirty="0" smtClean="0"/>
              <a:t>Pact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dirty="0" smtClean="0"/>
              <a:t>The </a:t>
            </a:r>
            <a:r>
              <a:rPr lang="en-IN" dirty="0"/>
              <a:t>INC participated in the Second Round Table Conference which was held in 1931 during September – December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The government agreed to withdraw all ordinances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release all political prisoners to save those involved in violence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allow peaceful picketing of liquor and foreign cloth shops</a:t>
            </a:r>
            <a:r>
              <a:rPr lang="en-IN" dirty="0" smtClean="0"/>
              <a:t>.</a:t>
            </a:r>
          </a:p>
          <a:p>
            <a:pPr lvl="0"/>
            <a:endParaRPr lang="en-IN" dirty="0"/>
          </a:p>
          <a:p>
            <a:pPr lvl="0"/>
            <a:r>
              <a:rPr lang="en-IN" dirty="0"/>
              <a:t>It agreed to revoke the ban on the INC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7631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399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GANDHI-IRWIN PACT </vt:lpstr>
      <vt:lpstr>INTRODUCTION</vt:lpstr>
      <vt:lpstr>PowerPoint Presentation</vt:lpstr>
      <vt:lpstr>Gandhi-Irwin Pact.</vt:lpstr>
      <vt:lpstr>Background of Gandhi-Irwin Pact</vt:lpstr>
      <vt:lpstr>Background of Gandhi-Irwin Pact</vt:lpstr>
      <vt:lpstr>Features of Gandhi-Irwin Pact</vt:lpstr>
      <vt:lpstr>Features of Gandhi-Irwin Pact</vt:lpstr>
      <vt:lpstr>Result of Gandhi Irwin Pact</vt:lpstr>
      <vt:lpstr>Result of Gandhi Irwin Pact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Gandhi-Irwin Pact</dc:title>
  <dc:creator>BSC</dc:creator>
  <cp:lastModifiedBy>BSC</cp:lastModifiedBy>
  <cp:revision>6</cp:revision>
  <dcterms:created xsi:type="dcterms:W3CDTF">2020-03-02T08:15:27Z</dcterms:created>
  <dcterms:modified xsi:type="dcterms:W3CDTF">2020-03-02T08:43:01Z</dcterms:modified>
</cp:coreProperties>
</file>