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7" r:id="rId6"/>
    <p:sldId id="260" r:id="rId7"/>
    <p:sldId id="261" r:id="rId8"/>
    <p:sldId id="269" r:id="rId9"/>
    <p:sldId id="262" r:id="rId10"/>
    <p:sldId id="268" r:id="rId11"/>
    <p:sldId id="263" r:id="rId12"/>
    <p:sldId id="266" r:id="rId13"/>
    <p:sldId id="264" r:id="rId14"/>
    <p:sldId id="265"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E818304-18E5-4F08-B9BE-B4C4D2556658}" type="datetimeFigureOut">
              <a:rPr lang="en-IN" smtClean="0"/>
              <a:t>07-Mar-2020</a:t>
            </a:fld>
            <a:endParaRPr lang="en-IN"/>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883A3E9-483B-499C-A5FF-922145A64843}" type="slidenum">
              <a:rPr lang="en-IN" smtClean="0"/>
              <a:t>‹#›</a:t>
            </a:fld>
            <a:endParaRPr lang="en-IN"/>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883A3E9-483B-499C-A5FF-922145A6484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883A3E9-483B-499C-A5FF-922145A6484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883A3E9-483B-499C-A5FF-922145A6484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E818304-18E5-4F08-B9BE-B4C4D2556658}" type="datetimeFigureOut">
              <a:rPr lang="en-IN" smtClean="0"/>
              <a:t>07-Mar-2020</a:t>
            </a:fld>
            <a:endParaRPr lang="en-IN"/>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883A3E9-483B-499C-A5FF-922145A64843}" type="slidenum">
              <a:rPr lang="en-IN" smtClean="0"/>
              <a:t>‹#›</a:t>
            </a:fld>
            <a:endParaRPr lang="en-IN"/>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883A3E9-483B-499C-A5FF-922145A64843}" type="slidenum">
              <a:rPr lang="en-IN" smtClean="0"/>
              <a:t>‹#›</a:t>
            </a:fld>
            <a:endParaRPr lang="en-IN"/>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883A3E9-483B-499C-A5FF-922145A64843}"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A883A3E9-483B-499C-A5FF-922145A64843}" type="slidenum">
              <a:rPr lang="en-IN" smtClean="0"/>
              <a:t>‹#›</a:t>
            </a:fld>
            <a:endParaRPr lang="en-IN"/>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818304-18E5-4F08-B9BE-B4C4D2556658}" type="datetimeFigureOut">
              <a:rPr lang="en-IN" smtClean="0"/>
              <a:t>07-Mar-2020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A883A3E9-483B-499C-A5FF-922145A648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E818304-18E5-4F08-B9BE-B4C4D2556658}" type="datetimeFigureOut">
              <a:rPr lang="en-IN" smtClean="0"/>
              <a:t>07-Mar-2020</a:t>
            </a:fld>
            <a:endParaRPr lang="en-IN"/>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883A3E9-483B-499C-A5FF-922145A64843}" type="slidenum">
              <a:rPr lang="en-IN" smtClean="0"/>
              <a:t>‹#›</a:t>
            </a:fld>
            <a:endParaRPr lang="en-IN"/>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E818304-18E5-4F08-B9BE-B4C4D2556658}" type="datetimeFigureOut">
              <a:rPr lang="en-IN" smtClean="0"/>
              <a:t>07-Mar-2020</a:t>
            </a:fld>
            <a:endParaRPr lang="en-IN"/>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883A3E9-483B-499C-A5FF-922145A64843}" type="slidenum">
              <a:rPr lang="en-IN" smtClean="0"/>
              <a:t>‹#›</a:t>
            </a:fld>
            <a:endParaRPr lang="en-IN"/>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IN"/>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E818304-18E5-4F08-B9BE-B4C4D2556658}" type="datetimeFigureOut">
              <a:rPr lang="en-IN" smtClean="0"/>
              <a:t>07-Mar-2020</a:t>
            </a:fld>
            <a:endParaRPr lang="en-IN"/>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883A3E9-483B-499C-A5FF-922145A64843}" type="slidenum">
              <a:rPr lang="en-IN" smtClean="0"/>
              <a:t>‹#›</a:t>
            </a:fld>
            <a:endParaRPr lang="en-IN"/>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u="sng" dirty="0">
                <a:solidFill>
                  <a:srgbClr val="FF0000"/>
                </a:solidFill>
              </a:rPr>
              <a:t>QUIT INDIA </a:t>
            </a:r>
            <a:r>
              <a:rPr lang="en-IN" b="1" u="sng" dirty="0" smtClean="0">
                <a:solidFill>
                  <a:srgbClr val="FF0000"/>
                </a:solidFill>
              </a:rPr>
              <a:t>MOVEMENT</a:t>
            </a:r>
            <a:endParaRPr lang="en-IN" dirty="0">
              <a:solidFill>
                <a:srgbClr val="FF0000"/>
              </a:solidFill>
            </a:endParaRPr>
          </a:p>
        </p:txBody>
      </p:sp>
      <p:sp>
        <p:nvSpPr>
          <p:cNvPr id="3" name="Subtitle 2"/>
          <p:cNvSpPr>
            <a:spLocks noGrp="1"/>
          </p:cNvSpPr>
          <p:nvPr>
            <p:ph type="subTitle" idx="1"/>
          </p:nvPr>
        </p:nvSpPr>
        <p:spPr>
          <a:xfrm>
            <a:off x="1835696" y="4005064"/>
            <a:ext cx="6800800" cy="1584176"/>
          </a:xfrm>
        </p:spPr>
        <p:txBody>
          <a:bodyPr>
            <a:normAutofit fontScale="70000" lnSpcReduction="20000"/>
          </a:bodyPr>
          <a:lstStyle/>
          <a:p>
            <a:r>
              <a:rPr lang="en-US" b="1" dirty="0" smtClean="0">
                <a:solidFill>
                  <a:schemeClr val="bg1"/>
                </a:solidFill>
                <a:latin typeface="Lucida Calligraphy" pitchFamily="66" charset="0"/>
                <a:ea typeface="Batang" pitchFamily="18" charset="-127"/>
              </a:rPr>
              <a:t>Dr.AGHALYA.,M.A.,M.Ed.,M.PHIL.,</a:t>
            </a:r>
            <a:r>
              <a:rPr lang="en-US" b="1" dirty="0" err="1" smtClean="0">
                <a:solidFill>
                  <a:schemeClr val="bg1"/>
                </a:solidFill>
                <a:latin typeface="Lucida Calligraphy" pitchFamily="66" charset="0"/>
                <a:ea typeface="Batang" pitchFamily="18" charset="-127"/>
              </a:rPr>
              <a:t>Ph.D</a:t>
            </a:r>
            <a:r>
              <a:rPr lang="en-US" b="1" dirty="0" smtClean="0">
                <a:solidFill>
                  <a:schemeClr val="bg1"/>
                </a:solidFill>
                <a:latin typeface="Lucida Calligraphy" pitchFamily="66" charset="0"/>
                <a:ea typeface="Batang" pitchFamily="18" charset="-127"/>
              </a:rPr>
              <a:t>.,</a:t>
            </a:r>
            <a:br>
              <a:rPr lang="en-US" b="1" dirty="0" smtClean="0">
                <a:solidFill>
                  <a:schemeClr val="bg1"/>
                </a:solidFill>
                <a:latin typeface="Lucida Calligraphy" pitchFamily="66" charset="0"/>
                <a:ea typeface="Batang" pitchFamily="18" charset="-127"/>
              </a:rPr>
            </a:br>
            <a:r>
              <a:rPr lang="en-US" b="1" dirty="0" smtClean="0">
                <a:solidFill>
                  <a:schemeClr val="bg1"/>
                </a:solidFill>
                <a:latin typeface="Lucida Calligraphy" pitchFamily="66" charset="0"/>
                <a:ea typeface="Batang" pitchFamily="18" charset="-127"/>
              </a:rPr>
              <a:t>Head &amp;  </a:t>
            </a:r>
            <a:r>
              <a:rPr lang="en-US" b="1" dirty="0" err="1" smtClean="0">
                <a:solidFill>
                  <a:schemeClr val="bg1"/>
                </a:solidFill>
                <a:latin typeface="Lucida Calligraphy" pitchFamily="66" charset="0"/>
                <a:ea typeface="Batang" pitchFamily="18" charset="-127"/>
              </a:rPr>
              <a:t>Asst.Professor</a:t>
            </a:r>
            <a:r>
              <a:rPr lang="en-US" b="1" dirty="0" smtClean="0">
                <a:solidFill>
                  <a:schemeClr val="bg1"/>
                </a:solidFill>
                <a:latin typeface="Lucida Calligraphy" pitchFamily="66" charset="0"/>
                <a:ea typeface="Batang" pitchFamily="18" charset="-127"/>
              </a:rPr>
              <a:t/>
            </a:r>
            <a:br>
              <a:rPr lang="en-US" b="1" dirty="0" smtClean="0">
                <a:solidFill>
                  <a:schemeClr val="bg1"/>
                </a:solidFill>
                <a:latin typeface="Lucida Calligraphy" pitchFamily="66" charset="0"/>
                <a:ea typeface="Batang" pitchFamily="18" charset="-127"/>
              </a:rPr>
            </a:br>
            <a:r>
              <a:rPr lang="en-US" b="1" dirty="0" smtClean="0">
                <a:solidFill>
                  <a:schemeClr val="bg1"/>
                </a:solidFill>
                <a:latin typeface="Lucida Calligraphy" pitchFamily="66" charset="0"/>
                <a:ea typeface="Batang" pitchFamily="18" charset="-127"/>
              </a:rPr>
              <a:t>Department of History</a:t>
            </a:r>
            <a:br>
              <a:rPr lang="en-US" b="1" dirty="0" smtClean="0">
                <a:solidFill>
                  <a:schemeClr val="bg1"/>
                </a:solidFill>
                <a:latin typeface="Lucida Calligraphy" pitchFamily="66" charset="0"/>
                <a:ea typeface="Batang" pitchFamily="18" charset="-127"/>
              </a:rPr>
            </a:br>
            <a:r>
              <a:rPr lang="en-US" b="1" dirty="0" smtClean="0">
                <a:solidFill>
                  <a:schemeClr val="bg1"/>
                </a:solidFill>
                <a:latin typeface="Lucida Calligraphy" pitchFamily="66" charset="0"/>
                <a:ea typeface="Batang" pitchFamily="18" charset="-127"/>
              </a:rPr>
              <a:t>Bon Secours College for Women</a:t>
            </a:r>
            <a:br>
              <a:rPr lang="en-US" b="1" dirty="0" smtClean="0">
                <a:solidFill>
                  <a:schemeClr val="bg1"/>
                </a:solidFill>
                <a:latin typeface="Lucida Calligraphy" pitchFamily="66" charset="0"/>
                <a:ea typeface="Batang" pitchFamily="18" charset="-127"/>
              </a:rPr>
            </a:br>
            <a:r>
              <a:rPr lang="en-US" b="1" dirty="0" err="1" smtClean="0">
                <a:solidFill>
                  <a:schemeClr val="bg1"/>
                </a:solidFill>
                <a:latin typeface="Lucida Calligraphy" pitchFamily="66" charset="0"/>
                <a:ea typeface="Batang" pitchFamily="18" charset="-127"/>
              </a:rPr>
              <a:t>Thanjavur</a:t>
            </a:r>
            <a:endParaRPr lang="en-US" b="1" dirty="0" smtClean="0">
              <a:solidFill>
                <a:schemeClr val="bg1"/>
              </a:solidFill>
            </a:endParaRPr>
          </a:p>
          <a:p>
            <a:endParaRPr lang="en-IN" dirty="0">
              <a:solidFill>
                <a:schemeClr val="bg1"/>
              </a:solidFill>
            </a:endParaRPr>
          </a:p>
        </p:txBody>
      </p:sp>
    </p:spTree>
    <p:extLst>
      <p:ext uri="{BB962C8B-B14F-4D97-AF65-F5344CB8AC3E}">
        <p14:creationId xmlns:p14="http://schemas.microsoft.com/office/powerpoint/2010/main" val="4223861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85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C000"/>
                </a:solidFill>
              </a:rPr>
              <a:t>Response</a:t>
            </a:r>
            <a:r>
              <a:rPr lang="en-IN" dirty="0">
                <a:solidFill>
                  <a:srgbClr val="FFC000"/>
                </a:solidFill>
              </a:rPr>
              <a:t/>
            </a:r>
            <a:br>
              <a:rPr lang="en-IN" dirty="0">
                <a:solidFill>
                  <a:srgbClr val="FFC000"/>
                </a:solidFill>
              </a:rPr>
            </a:br>
            <a:endParaRPr lang="en-IN" dirty="0">
              <a:solidFill>
                <a:srgbClr val="FFC000"/>
              </a:solidFill>
            </a:endParaRPr>
          </a:p>
        </p:txBody>
      </p:sp>
      <p:sp>
        <p:nvSpPr>
          <p:cNvPr id="3" name="Content Placeholder 2"/>
          <p:cNvSpPr>
            <a:spLocks noGrp="1"/>
          </p:cNvSpPr>
          <p:nvPr>
            <p:ph idx="1"/>
          </p:nvPr>
        </p:nvSpPr>
        <p:spPr>
          <a:xfrm>
            <a:off x="251520" y="620688"/>
            <a:ext cx="8712968" cy="6192688"/>
          </a:xfrm>
        </p:spPr>
        <p:txBody>
          <a:bodyPr>
            <a:noAutofit/>
          </a:bodyPr>
          <a:lstStyle/>
          <a:p>
            <a:pPr lvl="0"/>
            <a:r>
              <a:rPr lang="en-IN" sz="2800" dirty="0" smtClean="0"/>
              <a:t>The </a:t>
            </a:r>
            <a:r>
              <a:rPr lang="en-IN" sz="2800" dirty="0"/>
              <a:t>British government responded to the call of Gandhi by arresting all major Congress leaders the very next day. Gandhi, Nehru, Patel, etc. were all arrested. This left the movement in the hands of the younger leaders like </a:t>
            </a:r>
            <a:r>
              <a:rPr lang="en-IN" sz="2800" dirty="0" err="1"/>
              <a:t>Jayaprakash</a:t>
            </a:r>
            <a:r>
              <a:rPr lang="en-IN" sz="2800" dirty="0"/>
              <a:t> Narayan and Ram </a:t>
            </a:r>
            <a:r>
              <a:rPr lang="en-IN" sz="2800" dirty="0" err="1"/>
              <a:t>Manohar</a:t>
            </a:r>
            <a:r>
              <a:rPr lang="en-IN" sz="2800" dirty="0"/>
              <a:t> </a:t>
            </a:r>
            <a:r>
              <a:rPr lang="en-IN" sz="2800" dirty="0" err="1"/>
              <a:t>Lohia</a:t>
            </a:r>
            <a:r>
              <a:rPr lang="en-IN" sz="2800" dirty="0"/>
              <a:t>. New leaders like </a:t>
            </a:r>
            <a:r>
              <a:rPr lang="en-IN" sz="2800" dirty="0" err="1"/>
              <a:t>Aruna</a:t>
            </a:r>
            <a:r>
              <a:rPr lang="en-IN" sz="2800" dirty="0"/>
              <a:t> </a:t>
            </a:r>
            <a:r>
              <a:rPr lang="en-IN" sz="2800" dirty="0" err="1"/>
              <a:t>Asaf</a:t>
            </a:r>
            <a:r>
              <a:rPr lang="en-IN" sz="2800" dirty="0"/>
              <a:t> Ali emerged out of the vacuum of leadership.</a:t>
            </a:r>
          </a:p>
          <a:p>
            <a:pPr lvl="0"/>
            <a:r>
              <a:rPr lang="en-IN" sz="2800" dirty="0"/>
              <a:t>Over 100000 people were arrested in connection with this movement. The government resorted to violence in order to quell the agitation. They were mass floggings and </a:t>
            </a:r>
            <a:r>
              <a:rPr lang="en-IN" sz="2800" dirty="0" err="1"/>
              <a:t>lathi</a:t>
            </a:r>
            <a:r>
              <a:rPr lang="en-IN" sz="2800" dirty="0"/>
              <a:t> charges. Even women and children were not spared. About 10000 people died in police firing in total.</a:t>
            </a:r>
          </a:p>
          <a:p>
            <a:pPr lvl="0"/>
            <a:r>
              <a:rPr lang="en-IN" sz="2800" dirty="0"/>
              <a:t>There was no communal violence</a:t>
            </a:r>
            <a:r>
              <a:rPr lang="en-IN" sz="2800" dirty="0" smtClean="0"/>
              <a:t>.</a:t>
            </a:r>
            <a:endParaRPr lang="en-IN" sz="2800" dirty="0"/>
          </a:p>
        </p:txBody>
      </p:sp>
    </p:spTree>
    <p:extLst>
      <p:ext uri="{BB962C8B-B14F-4D97-AF65-F5344CB8AC3E}">
        <p14:creationId xmlns:p14="http://schemas.microsoft.com/office/powerpoint/2010/main" val="269452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C000"/>
                </a:solidFill>
              </a:rPr>
              <a:t>Response</a:t>
            </a:r>
            <a:r>
              <a:rPr lang="en-IN" dirty="0">
                <a:solidFill>
                  <a:srgbClr val="FFC000"/>
                </a:solidFill>
              </a:rPr>
              <a:t/>
            </a:r>
            <a:br>
              <a:rPr lang="en-IN" dirty="0">
                <a:solidFill>
                  <a:srgbClr val="FFC000"/>
                </a:solidFill>
              </a:rPr>
            </a:br>
            <a:endParaRPr lang="en-IN" dirty="0">
              <a:solidFill>
                <a:srgbClr val="FFC000"/>
              </a:solidFill>
            </a:endParaRPr>
          </a:p>
        </p:txBody>
      </p:sp>
      <p:sp>
        <p:nvSpPr>
          <p:cNvPr id="3" name="Content Placeholder 2"/>
          <p:cNvSpPr>
            <a:spLocks noGrp="1"/>
          </p:cNvSpPr>
          <p:nvPr>
            <p:ph idx="1"/>
          </p:nvPr>
        </p:nvSpPr>
        <p:spPr>
          <a:xfrm>
            <a:off x="251520" y="836712"/>
            <a:ext cx="8712968" cy="5976664"/>
          </a:xfrm>
        </p:spPr>
        <p:txBody>
          <a:bodyPr>
            <a:noAutofit/>
          </a:bodyPr>
          <a:lstStyle/>
          <a:p>
            <a:pPr lvl="0"/>
            <a:r>
              <a:rPr lang="en-IN" sz="2400" dirty="0" smtClean="0"/>
              <a:t>The </a:t>
            </a:r>
            <a:r>
              <a:rPr lang="en-IN" sz="2400" dirty="0"/>
              <a:t>INC was banned. Its leaders were jailed for almost the whole of the war. Gandhi was released on health grounds in 1944.</a:t>
            </a:r>
          </a:p>
          <a:p>
            <a:pPr lvl="0"/>
            <a:r>
              <a:rPr lang="en-IN" sz="2400" dirty="0"/>
              <a:t>The people responded to Gandhi’s call in a major way. However, in the absence of leadership, there were stray incidences of violence and damage to government property. Many buildings were set on fire, electricity lines were cut and communication and transport lines were broken</a:t>
            </a:r>
            <a:r>
              <a:rPr lang="en-IN" sz="2400" dirty="0" smtClean="0"/>
              <a:t>.</a:t>
            </a:r>
          </a:p>
          <a:p>
            <a:pPr lvl="0"/>
            <a:r>
              <a:rPr lang="en-IN" sz="2400" dirty="0"/>
              <a:t>Some parties did not support the movement. There was opposition from the Muslim League, the Communist Party of India (the government revoked the ban on the party then) and the Hindu </a:t>
            </a:r>
            <a:r>
              <a:rPr lang="en-IN" sz="2400" dirty="0" err="1"/>
              <a:t>Mahasabha</a:t>
            </a:r>
            <a:r>
              <a:rPr lang="en-IN" sz="2400" dirty="0"/>
              <a:t>.</a:t>
            </a:r>
          </a:p>
          <a:p>
            <a:pPr lvl="0"/>
            <a:r>
              <a:rPr lang="en-IN" sz="2400" dirty="0"/>
              <a:t>The League was not in favour of the British leaving India without partitioning the country first. In fact, Jinnah asked more Muslims to enlist in the army to fight the war.</a:t>
            </a:r>
          </a:p>
          <a:p>
            <a:pPr lvl="0"/>
            <a:endParaRPr lang="en-IN" sz="2000" dirty="0"/>
          </a:p>
        </p:txBody>
      </p:sp>
    </p:spTree>
    <p:extLst>
      <p:ext uri="{BB962C8B-B14F-4D97-AF65-F5344CB8AC3E}">
        <p14:creationId xmlns:p14="http://schemas.microsoft.com/office/powerpoint/2010/main" val="4030671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C000"/>
                </a:solidFill>
              </a:rPr>
              <a:t>Response</a:t>
            </a:r>
            <a:r>
              <a:rPr lang="en-IN" dirty="0">
                <a:solidFill>
                  <a:srgbClr val="FFC000"/>
                </a:solidFill>
              </a:rPr>
              <a:t/>
            </a:r>
            <a:br>
              <a:rPr lang="en-IN" dirty="0">
                <a:solidFill>
                  <a:srgbClr val="FFC000"/>
                </a:solidFill>
              </a:rPr>
            </a:br>
            <a:endParaRPr lang="en-IN" dirty="0">
              <a:solidFill>
                <a:srgbClr val="FFC000"/>
              </a:solidFill>
            </a:endParaRPr>
          </a:p>
        </p:txBody>
      </p:sp>
      <p:sp>
        <p:nvSpPr>
          <p:cNvPr id="3" name="Content Placeholder 2"/>
          <p:cNvSpPr>
            <a:spLocks noGrp="1"/>
          </p:cNvSpPr>
          <p:nvPr>
            <p:ph idx="1"/>
          </p:nvPr>
        </p:nvSpPr>
        <p:spPr>
          <a:xfrm>
            <a:off x="107504" y="332656"/>
            <a:ext cx="9036496" cy="5839861"/>
          </a:xfrm>
        </p:spPr>
        <p:txBody>
          <a:bodyPr>
            <a:noAutofit/>
          </a:bodyPr>
          <a:lstStyle/>
          <a:p>
            <a:pPr lvl="0"/>
            <a:r>
              <a:rPr lang="en-IN" sz="2400" dirty="0" smtClean="0"/>
              <a:t>The </a:t>
            </a:r>
            <a:r>
              <a:rPr lang="en-IN" sz="2400" dirty="0"/>
              <a:t>Communist party supported the war waged by the British since they were allied with the Soviet Union.</a:t>
            </a:r>
          </a:p>
          <a:p>
            <a:pPr lvl="0"/>
            <a:r>
              <a:rPr lang="en-IN" sz="2400" dirty="0" err="1"/>
              <a:t>Subhas</a:t>
            </a:r>
            <a:r>
              <a:rPr lang="en-IN" sz="2400" dirty="0"/>
              <a:t> Chandra Bose, was by this time, organizing the Indian National Army and the Azad Hind government from outside the country.</a:t>
            </a:r>
          </a:p>
          <a:p>
            <a:pPr lvl="0"/>
            <a:r>
              <a:rPr lang="en-IN" sz="2400" dirty="0"/>
              <a:t>C Rajagopalachari, resigned from the INC since he was not in favour of complete independence.</a:t>
            </a:r>
          </a:p>
          <a:p>
            <a:pPr lvl="0"/>
            <a:r>
              <a:rPr lang="en-IN" sz="2400" dirty="0"/>
              <a:t>In general, the Indian bureaucracy did not support the Quit India Movement.</a:t>
            </a:r>
          </a:p>
          <a:p>
            <a:pPr lvl="0"/>
            <a:r>
              <a:rPr lang="en-IN" sz="2400" dirty="0"/>
              <a:t>There were strikes and demonstrations all over the country. Despite the communist group’s lack of support to the movement, workers provided support by not working in the factories.</a:t>
            </a:r>
          </a:p>
          <a:p>
            <a:pPr lvl="0"/>
            <a:r>
              <a:rPr lang="en-IN" sz="2400" dirty="0"/>
              <a:t>In some places, parallel governments were also set up. Example: </a:t>
            </a:r>
            <a:r>
              <a:rPr lang="en-IN" sz="2400" dirty="0" err="1"/>
              <a:t>Ballia</a:t>
            </a:r>
            <a:r>
              <a:rPr lang="en-IN" sz="2400" dirty="0"/>
              <a:t>, </a:t>
            </a:r>
            <a:r>
              <a:rPr lang="en-IN" sz="2400" dirty="0" err="1"/>
              <a:t>Tamluk</a:t>
            </a:r>
            <a:r>
              <a:rPr lang="en-IN" sz="2400" dirty="0"/>
              <a:t>, </a:t>
            </a:r>
            <a:r>
              <a:rPr lang="en-IN" sz="2400" dirty="0" err="1"/>
              <a:t>Satara</a:t>
            </a:r>
            <a:r>
              <a:rPr lang="en-IN" sz="2400" dirty="0"/>
              <a:t>.</a:t>
            </a:r>
          </a:p>
          <a:p>
            <a:pPr lvl="0"/>
            <a:r>
              <a:rPr lang="en-IN" sz="2400" dirty="0"/>
              <a:t>The chief areas of the movement were UP, Bihar, Maharashtra, </a:t>
            </a:r>
            <a:r>
              <a:rPr lang="en-IN" sz="2400" dirty="0" err="1"/>
              <a:t>Midnapore</a:t>
            </a:r>
            <a:r>
              <a:rPr lang="en-IN" sz="2400" dirty="0"/>
              <a:t>, and Karnataka. The movement lasted till 1944.</a:t>
            </a:r>
          </a:p>
          <a:p>
            <a:endParaRPr lang="en-IN" sz="2000" dirty="0"/>
          </a:p>
        </p:txBody>
      </p:sp>
    </p:spTree>
    <p:extLst>
      <p:ext uri="{BB962C8B-B14F-4D97-AF65-F5344CB8AC3E}">
        <p14:creationId xmlns:p14="http://schemas.microsoft.com/office/powerpoint/2010/main" val="2304849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C000"/>
                </a:solidFill>
              </a:rPr>
              <a:t>Importance of Quit India </a:t>
            </a:r>
            <a:r>
              <a:rPr lang="en-IN" b="1" dirty="0" smtClean="0">
                <a:solidFill>
                  <a:srgbClr val="FFC000"/>
                </a:solidFill>
              </a:rPr>
              <a:t>Movement</a:t>
            </a:r>
            <a:endParaRPr lang="en-IN" dirty="0">
              <a:solidFill>
                <a:srgbClr val="FFC000"/>
              </a:solidFill>
            </a:endParaRPr>
          </a:p>
        </p:txBody>
      </p:sp>
      <p:sp>
        <p:nvSpPr>
          <p:cNvPr id="3" name="Content Placeholder 2"/>
          <p:cNvSpPr>
            <a:spLocks noGrp="1"/>
          </p:cNvSpPr>
          <p:nvPr>
            <p:ph idx="1"/>
          </p:nvPr>
        </p:nvSpPr>
        <p:spPr>
          <a:xfrm>
            <a:off x="251520" y="1412776"/>
            <a:ext cx="8435280" cy="5184575"/>
          </a:xfrm>
        </p:spPr>
        <p:txBody>
          <a:bodyPr>
            <a:normAutofit fontScale="62500" lnSpcReduction="20000"/>
          </a:bodyPr>
          <a:lstStyle/>
          <a:p>
            <a:r>
              <a:rPr lang="en-IN" sz="4500" b="1" dirty="0" smtClean="0">
                <a:solidFill>
                  <a:srgbClr val="FFC000"/>
                </a:solidFill>
              </a:rPr>
              <a:t>Significance/what </a:t>
            </a:r>
            <a:r>
              <a:rPr lang="en-IN" sz="4500" b="1" dirty="0">
                <a:solidFill>
                  <a:srgbClr val="FFC000"/>
                </a:solidFill>
              </a:rPr>
              <a:t>it achieved?</a:t>
            </a:r>
            <a:endParaRPr lang="en-IN" sz="4500" dirty="0">
              <a:solidFill>
                <a:srgbClr val="FFC000"/>
              </a:solidFill>
            </a:endParaRPr>
          </a:p>
          <a:p>
            <a:pPr lvl="0"/>
            <a:r>
              <a:rPr lang="en-IN" sz="4500" dirty="0"/>
              <a:t>Despite heavy-handed suppression by the government, the people were unfazed and continued their struggle.</a:t>
            </a:r>
          </a:p>
          <a:p>
            <a:pPr lvl="0"/>
            <a:r>
              <a:rPr lang="en-IN" sz="4500" dirty="0"/>
              <a:t>Even though the government said that independence could be granted only after the end of the war, the movement drove home the point that India could not be governed without the support of the Indians.</a:t>
            </a:r>
          </a:p>
          <a:p>
            <a:pPr lvl="0"/>
            <a:r>
              <a:rPr lang="en-IN" sz="4500" dirty="0"/>
              <a:t>The movement placed the demand for complete independence at the top agenda of the freedom movement.</a:t>
            </a:r>
          </a:p>
          <a:p>
            <a:pPr lvl="0"/>
            <a:r>
              <a:rPr lang="en-IN" sz="4500" dirty="0"/>
              <a:t>Public morale and anti-British sentiment were enhanced.</a:t>
            </a:r>
          </a:p>
          <a:p>
            <a:endParaRPr lang="en-IN" dirty="0"/>
          </a:p>
        </p:txBody>
      </p:sp>
    </p:spTree>
    <p:extLst>
      <p:ext uri="{BB962C8B-B14F-4D97-AF65-F5344CB8AC3E}">
        <p14:creationId xmlns:p14="http://schemas.microsoft.com/office/powerpoint/2010/main" val="402779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24" y="908720"/>
            <a:ext cx="8229600" cy="1143000"/>
          </a:xfrm>
        </p:spPr>
        <p:txBody>
          <a:bodyPr/>
          <a:lstStyle/>
          <a:p>
            <a:r>
              <a:rPr lang="en-US" dirty="0" smtClean="0">
                <a:solidFill>
                  <a:srgbClr val="FFC000"/>
                </a:solidFill>
                <a:latin typeface="Old English Text MT" pitchFamily="66" charset="0"/>
              </a:rPr>
              <a:t>THANK YOU</a:t>
            </a:r>
            <a:endParaRPr lang="en-IN" dirty="0">
              <a:solidFill>
                <a:srgbClr val="FFC000"/>
              </a:solidFill>
              <a:latin typeface="Old English Text MT" pitchFamily="66" charset="0"/>
            </a:endParaRPr>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85925"/>
            <a:ext cx="8280920" cy="45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83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ctr"/>
            <a:r>
              <a:rPr lang="en-US" dirty="0" smtClean="0">
                <a:solidFill>
                  <a:srgbClr val="FFC000"/>
                </a:solidFill>
              </a:rPr>
              <a:t>INTRODUCTION</a:t>
            </a:r>
            <a:endParaRPr lang="en-IN" dirty="0">
              <a:solidFill>
                <a:srgbClr val="FFC000"/>
              </a:solidFill>
            </a:endParaRPr>
          </a:p>
        </p:txBody>
      </p:sp>
      <p:sp>
        <p:nvSpPr>
          <p:cNvPr id="3" name="Content Placeholder 2"/>
          <p:cNvSpPr>
            <a:spLocks noGrp="1"/>
          </p:cNvSpPr>
          <p:nvPr>
            <p:ph idx="1"/>
          </p:nvPr>
        </p:nvSpPr>
        <p:spPr/>
        <p:txBody>
          <a:bodyPr>
            <a:normAutofit fontScale="92500"/>
          </a:bodyPr>
          <a:lstStyle/>
          <a:p>
            <a:r>
              <a:rPr lang="en-IN" sz="3600" dirty="0"/>
              <a:t>Mumbai’s </a:t>
            </a:r>
            <a:r>
              <a:rPr lang="en-IN" sz="3600" dirty="0" err="1"/>
              <a:t>Gowalia</a:t>
            </a:r>
            <a:r>
              <a:rPr lang="en-IN" sz="3600" dirty="0"/>
              <a:t> Tank </a:t>
            </a:r>
            <a:r>
              <a:rPr lang="en-IN" sz="3600" dirty="0" err="1"/>
              <a:t>Maidan</a:t>
            </a:r>
            <a:r>
              <a:rPr lang="en-IN" sz="3600" dirty="0"/>
              <a:t> also known as August </a:t>
            </a:r>
            <a:r>
              <a:rPr lang="en-IN" sz="3600" dirty="0" err="1"/>
              <a:t>Kranti</a:t>
            </a:r>
            <a:r>
              <a:rPr lang="en-IN" sz="3600" dirty="0"/>
              <a:t> </a:t>
            </a:r>
            <a:r>
              <a:rPr lang="en-IN" sz="3600" dirty="0" err="1"/>
              <a:t>Maidan</a:t>
            </a:r>
            <a:r>
              <a:rPr lang="en-IN" sz="3600" dirty="0"/>
              <a:t> is the place where the quit India movement was launched by Mahatma Gandhi. </a:t>
            </a:r>
            <a:endParaRPr lang="en-IN" sz="3600" dirty="0" smtClean="0"/>
          </a:p>
          <a:p>
            <a:endParaRPr lang="en-IN" sz="3600" dirty="0"/>
          </a:p>
          <a:p>
            <a:r>
              <a:rPr lang="en-IN" sz="3600" dirty="0" smtClean="0"/>
              <a:t>He </a:t>
            </a:r>
            <a:r>
              <a:rPr lang="en-IN" sz="3600" dirty="0"/>
              <a:t>along with other leaders gathered here on August 8 and 9, 1942.</a:t>
            </a:r>
          </a:p>
          <a:p>
            <a:endParaRPr lang="en-IN" dirty="0"/>
          </a:p>
        </p:txBody>
      </p:sp>
    </p:spTree>
    <p:extLst>
      <p:ext uri="{BB962C8B-B14F-4D97-AF65-F5344CB8AC3E}">
        <p14:creationId xmlns:p14="http://schemas.microsoft.com/office/powerpoint/2010/main" val="771610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 y="14242"/>
            <a:ext cx="9140908" cy="683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54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88640"/>
            <a:ext cx="7756263" cy="936104"/>
          </a:xfrm>
        </p:spPr>
        <p:txBody>
          <a:bodyPr>
            <a:normAutofit/>
          </a:bodyPr>
          <a:lstStyle/>
          <a:p>
            <a:r>
              <a:rPr lang="en-IN" sz="4400" b="1" dirty="0">
                <a:solidFill>
                  <a:srgbClr val="FFC000"/>
                </a:solidFill>
              </a:rPr>
              <a:t>Quit India Movement </a:t>
            </a:r>
            <a:r>
              <a:rPr lang="en-IN" sz="4400" b="1" dirty="0" smtClean="0">
                <a:solidFill>
                  <a:srgbClr val="FFC000"/>
                </a:solidFill>
              </a:rPr>
              <a:t>Facts</a:t>
            </a:r>
            <a:endParaRPr lang="en-IN" sz="4400" b="1" dirty="0">
              <a:solidFill>
                <a:srgbClr val="FFC000"/>
              </a:solidFill>
            </a:endParaRPr>
          </a:p>
        </p:txBody>
      </p:sp>
      <p:sp>
        <p:nvSpPr>
          <p:cNvPr id="2" name="Content Placeholder 1"/>
          <p:cNvSpPr>
            <a:spLocks noGrp="1"/>
          </p:cNvSpPr>
          <p:nvPr>
            <p:ph idx="1"/>
          </p:nvPr>
        </p:nvSpPr>
        <p:spPr/>
        <p:txBody>
          <a:bodyPr>
            <a:normAutofit fontScale="77500" lnSpcReduction="20000"/>
          </a:bodyPr>
          <a:lstStyle/>
          <a:p>
            <a:pPr lvl="0"/>
            <a:r>
              <a:rPr lang="en-IN" dirty="0" smtClean="0"/>
              <a:t>Also </a:t>
            </a:r>
            <a:r>
              <a:rPr lang="en-IN" dirty="0"/>
              <a:t>known as the India August Movement or August </a:t>
            </a:r>
            <a:r>
              <a:rPr lang="en-IN" dirty="0" err="1"/>
              <a:t>Kranti</a:t>
            </a:r>
            <a:r>
              <a:rPr lang="en-IN" dirty="0"/>
              <a:t>.</a:t>
            </a:r>
          </a:p>
          <a:p>
            <a:pPr lvl="0"/>
            <a:r>
              <a:rPr lang="en-IN" dirty="0"/>
              <a:t>It was officially launched by the Indian National Congress (INC) led by Mahatma Gandhi on 9 August 1942.</a:t>
            </a:r>
          </a:p>
          <a:p>
            <a:pPr lvl="0"/>
            <a:r>
              <a:rPr lang="en-IN" dirty="0"/>
              <a:t>The movement gave the slogans ‘Quit India’ or ‘Bharat </a:t>
            </a:r>
            <a:r>
              <a:rPr lang="en-IN" dirty="0" err="1"/>
              <a:t>Chodo</a:t>
            </a:r>
            <a:r>
              <a:rPr lang="en-IN" dirty="0"/>
              <a:t>’. Gandhi gave the slogan to the people – ‘Do or die’.</a:t>
            </a:r>
          </a:p>
          <a:p>
            <a:pPr lvl="0"/>
            <a:r>
              <a:rPr lang="en-IN" dirty="0"/>
              <a:t>In line with the Congress ideology, it was supposed to be a peaceful non-violent movement aimed at urging the British to grant India independence.</a:t>
            </a:r>
          </a:p>
          <a:p>
            <a:pPr lvl="0"/>
            <a:r>
              <a:rPr lang="en-IN" dirty="0"/>
              <a:t>The Quit India Resolution was passed by the Congress Working Committee on 8 August 1942 in Bombay. Gandhi was named the movement’s leader.</a:t>
            </a:r>
          </a:p>
          <a:p>
            <a:endParaRPr lang="en-IN" dirty="0"/>
          </a:p>
        </p:txBody>
      </p:sp>
    </p:spTree>
    <p:extLst>
      <p:ext uri="{BB962C8B-B14F-4D97-AF65-F5344CB8AC3E}">
        <p14:creationId xmlns:p14="http://schemas.microsoft.com/office/powerpoint/2010/main" val="1057416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9301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16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IN" b="1" dirty="0">
                <a:solidFill>
                  <a:srgbClr val="FFC000"/>
                </a:solidFill>
              </a:rPr>
              <a:t>The resolution stated the provisions of the movement as</a:t>
            </a:r>
            <a:r>
              <a:rPr lang="en-IN" b="1" dirty="0" smtClean="0">
                <a:solidFill>
                  <a:srgbClr val="FFC000"/>
                </a:solidFill>
              </a:rPr>
              <a:t>:</a:t>
            </a:r>
            <a:endParaRPr lang="en-IN" dirty="0">
              <a:solidFill>
                <a:srgbClr val="FFC000"/>
              </a:solidFill>
            </a:endParaRPr>
          </a:p>
        </p:txBody>
      </p:sp>
      <p:sp>
        <p:nvSpPr>
          <p:cNvPr id="3" name="Content Placeholder 2"/>
          <p:cNvSpPr>
            <a:spLocks noGrp="1"/>
          </p:cNvSpPr>
          <p:nvPr>
            <p:ph idx="1"/>
          </p:nvPr>
        </p:nvSpPr>
        <p:spPr/>
        <p:txBody>
          <a:bodyPr>
            <a:normAutofit/>
          </a:bodyPr>
          <a:lstStyle/>
          <a:p>
            <a:pPr lvl="0"/>
            <a:r>
              <a:rPr lang="en-IN" dirty="0" smtClean="0"/>
              <a:t>An </a:t>
            </a:r>
            <a:r>
              <a:rPr lang="en-IN" dirty="0"/>
              <a:t>immediate end to British rule over India.</a:t>
            </a:r>
          </a:p>
          <a:p>
            <a:pPr lvl="0"/>
            <a:r>
              <a:rPr lang="en-IN" dirty="0"/>
              <a:t>Declaration of the commitment of free India to defend itself against all kinds of imperialism and fascism.</a:t>
            </a:r>
          </a:p>
          <a:p>
            <a:pPr lvl="0"/>
            <a:r>
              <a:rPr lang="en-IN" dirty="0"/>
              <a:t>Formation of a provisional government of India after British withdrawal.</a:t>
            </a:r>
          </a:p>
          <a:p>
            <a:pPr lvl="0"/>
            <a:r>
              <a:rPr lang="en-IN" dirty="0"/>
              <a:t>Sanctioning a civil disobedience movement against British rule.</a:t>
            </a:r>
          </a:p>
          <a:p>
            <a:endParaRPr lang="en-IN" dirty="0"/>
          </a:p>
        </p:txBody>
      </p:sp>
    </p:spTree>
    <p:extLst>
      <p:ext uri="{BB962C8B-B14F-4D97-AF65-F5344CB8AC3E}">
        <p14:creationId xmlns:p14="http://schemas.microsoft.com/office/powerpoint/2010/main" val="347489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IN" b="1" dirty="0">
                <a:solidFill>
                  <a:srgbClr val="FFC000"/>
                </a:solidFill>
              </a:rPr>
              <a:t>Gandhi’s instructions to various sections of the public</a:t>
            </a:r>
            <a:r>
              <a:rPr lang="en-IN" b="1" dirty="0" smtClean="0">
                <a:solidFill>
                  <a:srgbClr val="FFC000"/>
                </a:solidFill>
              </a:rPr>
              <a:t>:</a:t>
            </a:r>
            <a:endParaRPr lang="en-IN" dirty="0">
              <a:solidFill>
                <a:srgbClr val="FFC000"/>
              </a:solidFill>
            </a:endParaRPr>
          </a:p>
        </p:txBody>
      </p:sp>
      <p:sp>
        <p:nvSpPr>
          <p:cNvPr id="3" name="Content Placeholder 2"/>
          <p:cNvSpPr>
            <a:spLocks noGrp="1"/>
          </p:cNvSpPr>
          <p:nvPr>
            <p:ph idx="1"/>
          </p:nvPr>
        </p:nvSpPr>
        <p:spPr>
          <a:xfrm>
            <a:off x="107504" y="1646236"/>
            <a:ext cx="8856984" cy="5211764"/>
          </a:xfrm>
        </p:spPr>
        <p:txBody>
          <a:bodyPr>
            <a:normAutofit fontScale="85000" lnSpcReduction="20000"/>
          </a:bodyPr>
          <a:lstStyle/>
          <a:p>
            <a:pPr lvl="0"/>
            <a:r>
              <a:rPr lang="en-IN" dirty="0" smtClean="0"/>
              <a:t>Government </a:t>
            </a:r>
            <a:r>
              <a:rPr lang="en-IN" dirty="0"/>
              <a:t>servants: do not resign your job but proclaim loyalty to the INC.</a:t>
            </a:r>
          </a:p>
          <a:p>
            <a:pPr lvl="0"/>
            <a:r>
              <a:rPr lang="en-IN" dirty="0"/>
              <a:t>Soldiers: be with the army but refrain from firing on compatriots.</a:t>
            </a:r>
          </a:p>
          <a:p>
            <a:pPr lvl="0"/>
            <a:r>
              <a:rPr lang="en-IN" dirty="0"/>
              <a:t>Peasants: pay the agreed-upon rent if the landlords/</a:t>
            </a:r>
            <a:r>
              <a:rPr lang="en-IN" dirty="0" err="1"/>
              <a:t>Zamindars</a:t>
            </a:r>
            <a:r>
              <a:rPr lang="en-IN" dirty="0"/>
              <a:t> are anti-government; if they are pro-government, do not pay the rent.</a:t>
            </a:r>
          </a:p>
          <a:p>
            <a:pPr lvl="0"/>
            <a:r>
              <a:rPr lang="en-IN" dirty="0"/>
              <a:t>Students: can leave studies if they are confident enough.</a:t>
            </a:r>
          </a:p>
          <a:p>
            <a:pPr lvl="0"/>
            <a:r>
              <a:rPr lang="en-IN" dirty="0"/>
              <a:t>Princes: support the people and accept the sovereignty of them.</a:t>
            </a:r>
          </a:p>
          <a:p>
            <a:pPr lvl="0"/>
            <a:r>
              <a:rPr lang="en-IN" dirty="0"/>
              <a:t>People of the princely states: support the ruler only if he is anti-government; declare themselves as part of the Indian nation.</a:t>
            </a:r>
          </a:p>
          <a:p>
            <a:endParaRPr lang="en-IN" dirty="0"/>
          </a:p>
        </p:txBody>
      </p:sp>
    </p:spTree>
    <p:extLst>
      <p:ext uri="{BB962C8B-B14F-4D97-AF65-F5344CB8AC3E}">
        <p14:creationId xmlns:p14="http://schemas.microsoft.com/office/powerpoint/2010/main" val="282763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2948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16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C000"/>
                </a:solidFill>
              </a:rPr>
              <a:t>Causes of Quit India </a:t>
            </a:r>
            <a:r>
              <a:rPr lang="en-IN" b="1" dirty="0" smtClean="0">
                <a:solidFill>
                  <a:srgbClr val="FFC000"/>
                </a:solidFill>
              </a:rPr>
              <a:t>Movement</a:t>
            </a:r>
            <a:endParaRPr lang="en-IN" dirty="0">
              <a:solidFill>
                <a:srgbClr val="FFC000"/>
              </a:solidFill>
            </a:endParaRPr>
          </a:p>
        </p:txBody>
      </p:sp>
      <p:sp>
        <p:nvSpPr>
          <p:cNvPr id="3" name="Content Placeholder 2"/>
          <p:cNvSpPr>
            <a:spLocks noGrp="1"/>
          </p:cNvSpPr>
          <p:nvPr>
            <p:ph idx="1"/>
          </p:nvPr>
        </p:nvSpPr>
        <p:spPr>
          <a:xfrm>
            <a:off x="251520" y="1052736"/>
            <a:ext cx="8640960" cy="5688632"/>
          </a:xfrm>
        </p:spPr>
        <p:txBody>
          <a:bodyPr>
            <a:normAutofit fontScale="25000" lnSpcReduction="20000"/>
          </a:bodyPr>
          <a:lstStyle/>
          <a:p>
            <a:r>
              <a:rPr lang="en-IN" sz="9600" b="1" dirty="0" smtClean="0">
                <a:solidFill>
                  <a:srgbClr val="FFC000"/>
                </a:solidFill>
              </a:rPr>
              <a:t>Why </a:t>
            </a:r>
            <a:r>
              <a:rPr lang="en-IN" sz="9600" b="1" dirty="0">
                <a:solidFill>
                  <a:srgbClr val="FFC000"/>
                </a:solidFill>
              </a:rPr>
              <a:t>was it launched?</a:t>
            </a:r>
          </a:p>
          <a:p>
            <a:pPr lvl="0"/>
            <a:r>
              <a:rPr lang="en-IN" sz="9600" dirty="0"/>
              <a:t>The Second World War had started in 1939 and Japan, which was part of the Axis Powers that were opposed to the British in the war were gaining onto the north-eastern frontiers of India.</a:t>
            </a:r>
          </a:p>
          <a:p>
            <a:pPr lvl="0"/>
            <a:r>
              <a:rPr lang="en-IN" sz="9600" dirty="0"/>
              <a:t>The British had abandoned their territories in South-East Asia and had left their population in the lurch. This act did not garner much faith among the Indian population who had doubts about the British ability to defend India against Axis aggression.</a:t>
            </a:r>
          </a:p>
          <a:p>
            <a:pPr lvl="0"/>
            <a:r>
              <a:rPr lang="en-IN" sz="9600" dirty="0"/>
              <a:t>Gandhi also believed that if the British left India, Japan would not have enough reason to invade India.</a:t>
            </a:r>
          </a:p>
          <a:p>
            <a:pPr lvl="0"/>
            <a:r>
              <a:rPr lang="en-IN" sz="9600" dirty="0"/>
              <a:t>Apart from hearing news about British setbacks in the war, the war-time difficulties such as high prices of essential commodities fostered resentment against the British government.</a:t>
            </a:r>
          </a:p>
          <a:p>
            <a:pPr lvl="0"/>
            <a:r>
              <a:rPr lang="en-IN" sz="9600" dirty="0"/>
              <a:t>The failure of the Cripps Mission to guarantee any kind of a constitutional remedy to India’s problems also led to the INC calling for a mass civil disobedience movement.</a:t>
            </a:r>
          </a:p>
          <a:p>
            <a:endParaRPr lang="en-IN" dirty="0"/>
          </a:p>
        </p:txBody>
      </p:sp>
    </p:spTree>
    <p:extLst>
      <p:ext uri="{BB962C8B-B14F-4D97-AF65-F5344CB8AC3E}">
        <p14:creationId xmlns:p14="http://schemas.microsoft.com/office/powerpoint/2010/main" val="964420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134</TotalTime>
  <Words>899</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QUIT INDIA MOVEMENT</vt:lpstr>
      <vt:lpstr>INTRODUCTION</vt:lpstr>
      <vt:lpstr>PowerPoint Presentation</vt:lpstr>
      <vt:lpstr>Quit India Movement Facts</vt:lpstr>
      <vt:lpstr>PowerPoint Presentation</vt:lpstr>
      <vt:lpstr>The resolution stated the provisions of the movement as:</vt:lpstr>
      <vt:lpstr>Gandhi’s instructions to various sections of the public:</vt:lpstr>
      <vt:lpstr>PowerPoint Presentation</vt:lpstr>
      <vt:lpstr>Causes of Quit India Movement</vt:lpstr>
      <vt:lpstr>PowerPoint Presentation</vt:lpstr>
      <vt:lpstr>Response </vt:lpstr>
      <vt:lpstr>Response </vt:lpstr>
      <vt:lpstr>Response </vt:lpstr>
      <vt:lpstr>Importance of Quit India Movement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QUIT INDIA MOVEMENT</dc:title>
  <dc:creator>BSC</dc:creator>
  <cp:lastModifiedBy>BSC</cp:lastModifiedBy>
  <cp:revision>9</cp:revision>
  <dcterms:created xsi:type="dcterms:W3CDTF">2020-03-03T09:55:29Z</dcterms:created>
  <dcterms:modified xsi:type="dcterms:W3CDTF">2020-03-07T08:40:09Z</dcterms:modified>
</cp:coreProperties>
</file>