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7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0F0AEA-EC1A-4373-90AC-4B52A9043EF4}" type="datetimeFigureOut">
              <a:rPr lang="en-IN" smtClean="0"/>
              <a:t>03-Mar-2020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FE7AA1-D93E-406D-8B1B-5BADB8460B6D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free-ias-prep/non-cooperation-movem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free-ias-prep/this-day-in-history-may0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free-ias-prep/indian-national-congress-session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free-ias-prep/ncert-notes-government-of-india-act-1919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u="sng" dirty="0"/>
              <a:t>SWARAJ </a:t>
            </a:r>
            <a:r>
              <a:rPr lang="en-IN" b="1" u="sng" dirty="0" smtClean="0"/>
              <a:t>PARTY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944816" cy="18002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Dr.AGHALYA.,M.A.,M.Ed.,M.PHIL.,</a:t>
            </a:r>
            <a:r>
              <a:rPr lang="en-US" b="1" dirty="0" err="1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Ph.D</a:t>
            </a: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.,</a:t>
            </a:r>
            <a:b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</a:b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Head &amp;  </a:t>
            </a:r>
            <a:r>
              <a:rPr lang="en-US" b="1" dirty="0" err="1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Asst.Professor</a:t>
            </a: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</a:b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Department of History</a:t>
            </a:r>
            <a:b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</a:b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Bon Secours College for Women</a:t>
            </a:r>
            <a:b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</a:br>
            <a:r>
              <a:rPr lang="en-US" b="1" dirty="0" err="1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Thanjavur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425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/>
              <a:t>Drawbacks of </a:t>
            </a:r>
            <a:r>
              <a:rPr lang="en-IN" b="1" dirty="0" err="1"/>
              <a:t>Swaraj</a:t>
            </a:r>
            <a:r>
              <a:rPr lang="en-IN" b="1" dirty="0"/>
              <a:t> </a:t>
            </a:r>
            <a:r>
              <a:rPr lang="en-IN" b="1" dirty="0" smtClean="0"/>
              <a:t>Party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lnSpcReduction="10000"/>
          </a:bodyPr>
          <a:lstStyle/>
          <a:p>
            <a:pPr lvl="0"/>
            <a:r>
              <a:rPr lang="en-IN" dirty="0" smtClean="0"/>
              <a:t>They </a:t>
            </a:r>
            <a:r>
              <a:rPr lang="en-IN" dirty="0"/>
              <a:t>could not coordinate their struggle inside the Assembly with the mass freedom struggle outside.</a:t>
            </a:r>
          </a:p>
          <a:p>
            <a:pPr lvl="0"/>
            <a:r>
              <a:rPr lang="en-IN" dirty="0"/>
              <a:t>They totally relied on newspapers to carry their work and message in the Assembly to the outside world.</a:t>
            </a:r>
          </a:p>
          <a:p>
            <a:pPr lvl="0"/>
            <a:r>
              <a:rPr lang="en-IN" dirty="0"/>
              <a:t>Some of them could not resist the perks of power. </a:t>
            </a:r>
            <a:r>
              <a:rPr lang="en-IN" dirty="0" err="1"/>
              <a:t>Motilal</a:t>
            </a:r>
            <a:r>
              <a:rPr lang="en-IN" dirty="0"/>
              <a:t> Nehru was a member of the Skeen Committee and A </a:t>
            </a:r>
            <a:r>
              <a:rPr lang="en-IN" dirty="0" err="1"/>
              <a:t>Ramaswamy</a:t>
            </a:r>
            <a:r>
              <a:rPr lang="en-IN" dirty="0"/>
              <a:t> </a:t>
            </a:r>
            <a:r>
              <a:rPr lang="en-IN" dirty="0" err="1"/>
              <a:t>Iyengar</a:t>
            </a:r>
            <a:r>
              <a:rPr lang="en-IN" dirty="0"/>
              <a:t> was a member of the Public Accounts Committee.</a:t>
            </a:r>
          </a:p>
          <a:p>
            <a:pPr lvl="0"/>
            <a:r>
              <a:rPr lang="en-IN" dirty="0"/>
              <a:t>Their policy of obstructionism had its flaws and limitations.</a:t>
            </a:r>
          </a:p>
          <a:p>
            <a:pPr lvl="0"/>
            <a:r>
              <a:rPr lang="en-IN" dirty="0"/>
              <a:t>The death of C R Das in 1925 further weakened the party.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892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/>
              <a:t>Drawbacks of </a:t>
            </a:r>
            <a:r>
              <a:rPr lang="en-IN" b="1" dirty="0" err="1"/>
              <a:t>Swaraj</a:t>
            </a:r>
            <a:r>
              <a:rPr lang="en-IN" b="1" dirty="0"/>
              <a:t> </a:t>
            </a:r>
            <a:r>
              <a:rPr lang="en-IN" b="1" dirty="0" smtClean="0"/>
              <a:t>Party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lnSpcReduction="10000"/>
          </a:bodyPr>
          <a:lstStyle/>
          <a:p>
            <a:pPr lvl="0"/>
            <a:r>
              <a:rPr lang="en-IN" dirty="0" smtClean="0"/>
              <a:t>There </a:t>
            </a:r>
            <a:r>
              <a:rPr lang="en-IN" dirty="0"/>
              <a:t>were internal divisions among the </a:t>
            </a:r>
            <a:r>
              <a:rPr lang="en-IN" dirty="0" err="1"/>
              <a:t>Swarajists</a:t>
            </a:r>
            <a:r>
              <a:rPr lang="en-IN" dirty="0"/>
              <a:t>. They were divided into the </a:t>
            </a:r>
            <a:r>
              <a:rPr lang="en-IN" dirty="0" err="1"/>
              <a:t>r</a:t>
            </a:r>
            <a:r>
              <a:rPr lang="en-IN" b="1" dirty="0" err="1"/>
              <a:t>esponsivists</a:t>
            </a:r>
            <a:r>
              <a:rPr lang="en-IN" b="1" dirty="0"/>
              <a:t> and the non-</a:t>
            </a:r>
            <a:r>
              <a:rPr lang="en-IN" b="1" dirty="0" err="1"/>
              <a:t>responsivists</a:t>
            </a:r>
            <a:r>
              <a:rPr lang="en-IN" dirty="0"/>
              <a:t>. The </a:t>
            </a:r>
            <a:r>
              <a:rPr lang="en-IN" dirty="0" err="1"/>
              <a:t>responsivists</a:t>
            </a:r>
            <a:r>
              <a:rPr lang="en-IN" dirty="0"/>
              <a:t> (M </a:t>
            </a:r>
            <a:r>
              <a:rPr lang="en-IN" dirty="0" err="1"/>
              <a:t>M</a:t>
            </a:r>
            <a:r>
              <a:rPr lang="en-IN" dirty="0"/>
              <a:t> </a:t>
            </a:r>
            <a:r>
              <a:rPr lang="en-IN" dirty="0" err="1"/>
              <a:t>Malaviya</a:t>
            </a:r>
            <a:r>
              <a:rPr lang="en-IN" dirty="0"/>
              <a:t>, </a:t>
            </a:r>
            <a:r>
              <a:rPr lang="en-IN" dirty="0" err="1"/>
              <a:t>Lala</a:t>
            </a:r>
            <a:r>
              <a:rPr lang="en-IN" dirty="0"/>
              <a:t> </a:t>
            </a:r>
            <a:r>
              <a:rPr lang="en-IN" dirty="0" err="1"/>
              <a:t>Lajpat</a:t>
            </a:r>
            <a:r>
              <a:rPr lang="en-IN" dirty="0"/>
              <a:t> </a:t>
            </a:r>
            <a:r>
              <a:rPr lang="en-IN" dirty="0" err="1"/>
              <a:t>Rai</a:t>
            </a:r>
            <a:r>
              <a:rPr lang="en-IN" dirty="0"/>
              <a:t>, N C </a:t>
            </a:r>
            <a:r>
              <a:rPr lang="en-IN" dirty="0" err="1"/>
              <a:t>Kelkar</a:t>
            </a:r>
            <a:r>
              <a:rPr lang="en-IN" dirty="0"/>
              <a:t>) wanted to cooperate with the government and hold offices, whereas the non-</a:t>
            </a:r>
            <a:r>
              <a:rPr lang="en-IN" dirty="0" err="1"/>
              <a:t>responsivists</a:t>
            </a:r>
            <a:r>
              <a:rPr lang="en-IN" dirty="0"/>
              <a:t> (</a:t>
            </a:r>
            <a:r>
              <a:rPr lang="en-IN" dirty="0" err="1"/>
              <a:t>Motilal</a:t>
            </a:r>
            <a:r>
              <a:rPr lang="en-IN" dirty="0"/>
              <a:t> Nehru) withdrew from legislatures in 1926.</a:t>
            </a:r>
          </a:p>
          <a:p>
            <a:pPr lvl="0"/>
            <a:r>
              <a:rPr lang="en-IN" dirty="0"/>
              <a:t>The party was in shambles when it went into the 1926 elections, and as a result, did not perform well.</a:t>
            </a:r>
          </a:p>
          <a:p>
            <a:pPr lvl="0"/>
            <a:r>
              <a:rPr lang="en-IN" dirty="0"/>
              <a:t>The party’s failure to support the peasant cause in Bengal led to a loss of support of many members.</a:t>
            </a:r>
          </a:p>
          <a:p>
            <a:pPr lvl="0"/>
            <a:r>
              <a:rPr lang="en-IN" dirty="0"/>
              <a:t>The party merged with the Congress in 1930.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77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itchFamily="82" charset="0"/>
              </a:rPr>
              <a:t>THANK YOU</a:t>
            </a:r>
            <a:endParaRPr lang="en-IN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64096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4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 err="1"/>
              <a:t>Swaraj</a:t>
            </a:r>
            <a:r>
              <a:rPr lang="en-IN" dirty="0"/>
              <a:t> Party or the Congress-</a:t>
            </a:r>
            <a:r>
              <a:rPr lang="en-IN" dirty="0" err="1"/>
              <a:t>Khilafat</a:t>
            </a:r>
            <a:r>
              <a:rPr lang="en-IN" dirty="0"/>
              <a:t> </a:t>
            </a:r>
            <a:r>
              <a:rPr lang="en-IN" dirty="0" err="1"/>
              <a:t>Swarajya</a:t>
            </a:r>
            <a:r>
              <a:rPr lang="en-IN" dirty="0"/>
              <a:t> Party was formed on 1 January 1923 by C R Das and </a:t>
            </a:r>
            <a:r>
              <a:rPr lang="en-IN" dirty="0" err="1"/>
              <a:t>Motilal</a:t>
            </a:r>
            <a:r>
              <a:rPr lang="en-IN" dirty="0"/>
              <a:t> Nehru.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/>
              <a:t>formation of the </a:t>
            </a:r>
            <a:r>
              <a:rPr lang="en-IN" dirty="0" err="1"/>
              <a:t>Swaraj</a:t>
            </a:r>
            <a:r>
              <a:rPr lang="en-IN" dirty="0"/>
              <a:t> Party came after various significant events like the withdrawal of non-cooperation movement, the government of India act 1919 and 1923 elections.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44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48" y="761402"/>
            <a:ext cx="8182707" cy="5619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03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5400" b="1" dirty="0" err="1"/>
              <a:t>Swaraj</a:t>
            </a:r>
            <a:r>
              <a:rPr lang="en-IN" sz="5400" b="1" dirty="0"/>
              <a:t> Party – </a:t>
            </a:r>
            <a:r>
              <a:rPr lang="en-IN" sz="5400" b="1" dirty="0" smtClean="0"/>
              <a:t>Background</a:t>
            </a:r>
            <a:endParaRPr lang="en-IN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b="1" dirty="0" smtClean="0"/>
              <a:t>How </a:t>
            </a:r>
            <a:r>
              <a:rPr lang="en-IN" b="1" dirty="0"/>
              <a:t>the party came into the picture can be understood by the following points mentioned below:</a:t>
            </a:r>
          </a:p>
          <a:p>
            <a:pPr lvl="0"/>
            <a:r>
              <a:rPr lang="en-IN" dirty="0"/>
              <a:t>After the </a:t>
            </a:r>
            <a:r>
              <a:rPr lang="en-IN" dirty="0" err="1"/>
              <a:t>Chauri</a:t>
            </a:r>
            <a:r>
              <a:rPr lang="en-IN" dirty="0"/>
              <a:t> </a:t>
            </a:r>
            <a:r>
              <a:rPr lang="en-IN" dirty="0" err="1"/>
              <a:t>Chaura</a:t>
            </a:r>
            <a:r>
              <a:rPr lang="en-IN" dirty="0"/>
              <a:t> incident, Mahatma Gandhi withdrew the </a:t>
            </a:r>
            <a:r>
              <a:rPr lang="en-IN" u="sng" dirty="0">
                <a:hlinkClick r:id="rId2"/>
              </a:rPr>
              <a:t>Non-Cooperation Movement</a:t>
            </a:r>
            <a:r>
              <a:rPr lang="en-IN" dirty="0"/>
              <a:t> in 1922.</a:t>
            </a:r>
          </a:p>
          <a:p>
            <a:pPr lvl="0"/>
            <a:r>
              <a:rPr lang="en-IN" dirty="0"/>
              <a:t>This was met with a lot of disagreements among leaders of the Congress Party.</a:t>
            </a:r>
          </a:p>
          <a:p>
            <a:pPr lvl="0"/>
            <a:r>
              <a:rPr lang="en-IN" dirty="0"/>
              <a:t>While some wanted to continue non-cooperation, others wanted to end the legislature boycott and contest elections. The former were called no-changers and such leaders included </a:t>
            </a:r>
            <a:r>
              <a:rPr lang="en-IN" dirty="0" err="1"/>
              <a:t>Rajendra</a:t>
            </a:r>
            <a:r>
              <a:rPr lang="en-IN" dirty="0"/>
              <a:t> Prasad, </a:t>
            </a:r>
            <a:r>
              <a:rPr lang="en-IN" dirty="0" err="1"/>
              <a:t>Sardar</a:t>
            </a:r>
            <a:r>
              <a:rPr lang="en-IN" dirty="0"/>
              <a:t> </a:t>
            </a:r>
            <a:r>
              <a:rPr lang="en-IN" dirty="0" err="1"/>
              <a:t>Vallabhai</a:t>
            </a:r>
            <a:r>
              <a:rPr lang="en-IN" dirty="0"/>
              <a:t> Patel, C Rajagopalachari, etc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931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5400" b="1" dirty="0" err="1"/>
              <a:t>Swaraj</a:t>
            </a:r>
            <a:r>
              <a:rPr lang="en-IN" sz="5400" b="1" dirty="0"/>
              <a:t> Party – </a:t>
            </a:r>
            <a:r>
              <a:rPr lang="en-IN" sz="5400" b="1" dirty="0" smtClean="0"/>
              <a:t>Background</a:t>
            </a:r>
            <a:endParaRPr lang="en-IN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IN" dirty="0" smtClean="0"/>
              <a:t>The </a:t>
            </a:r>
            <a:r>
              <a:rPr lang="en-IN" dirty="0"/>
              <a:t>others who wanted to enter the legislative council and obstruct the British government from within were called the pro-changers. These leaders included C R Das, </a:t>
            </a:r>
            <a:r>
              <a:rPr lang="en-IN" u="sng" dirty="0" err="1">
                <a:hlinkClick r:id="rId2"/>
              </a:rPr>
              <a:t>Motilal</a:t>
            </a:r>
            <a:r>
              <a:rPr lang="en-IN" u="sng" dirty="0">
                <a:hlinkClick r:id="rId2"/>
              </a:rPr>
              <a:t> Nehru</a:t>
            </a:r>
            <a:r>
              <a:rPr lang="en-IN" dirty="0"/>
              <a:t>, </a:t>
            </a:r>
            <a:r>
              <a:rPr lang="en-IN" dirty="0" err="1"/>
              <a:t>Srinivasa</a:t>
            </a:r>
            <a:r>
              <a:rPr lang="en-IN" dirty="0"/>
              <a:t> </a:t>
            </a:r>
            <a:r>
              <a:rPr lang="en-IN" dirty="0" err="1"/>
              <a:t>Iyengar</a:t>
            </a:r>
            <a:r>
              <a:rPr lang="en-IN" dirty="0"/>
              <a:t>, etc</a:t>
            </a:r>
            <a:r>
              <a:rPr lang="en-IN" dirty="0" smtClean="0"/>
              <a:t>.</a:t>
            </a:r>
            <a:endParaRPr lang="en-IN" dirty="0"/>
          </a:p>
          <a:p>
            <a:pPr lvl="0"/>
            <a:r>
              <a:rPr lang="en-IN" dirty="0"/>
              <a:t>In 1922, in the Gaya session of the Congress, C R Das (who was presiding over the session) moved a proposal to enter the legislatures but it was defeated. Das and other leaders broke away from the Congress and formed the </a:t>
            </a:r>
            <a:r>
              <a:rPr lang="en-IN" dirty="0" err="1"/>
              <a:t>Swaraj</a:t>
            </a:r>
            <a:r>
              <a:rPr lang="en-IN" dirty="0"/>
              <a:t> Party</a:t>
            </a:r>
            <a:r>
              <a:rPr lang="en-IN" dirty="0" smtClean="0"/>
              <a:t>.</a:t>
            </a:r>
            <a:endParaRPr lang="en-IN" dirty="0"/>
          </a:p>
          <a:p>
            <a:pPr lvl="0"/>
            <a:r>
              <a:rPr lang="en-IN" dirty="0"/>
              <a:t>C R Das was the President and the Secretary was </a:t>
            </a:r>
            <a:r>
              <a:rPr lang="en-IN" dirty="0" err="1"/>
              <a:t>Motilal</a:t>
            </a:r>
            <a:r>
              <a:rPr lang="en-IN" dirty="0"/>
              <a:t> Nehru</a:t>
            </a:r>
            <a:r>
              <a:rPr lang="en-IN" dirty="0" smtClean="0"/>
              <a:t>.</a:t>
            </a:r>
            <a:endParaRPr lang="en-IN" dirty="0"/>
          </a:p>
          <a:p>
            <a:pPr lvl="0"/>
            <a:r>
              <a:rPr lang="en-IN" dirty="0"/>
              <a:t>Prominent leaders of the </a:t>
            </a:r>
            <a:r>
              <a:rPr lang="en-IN" dirty="0" err="1"/>
              <a:t>Swaraj</a:t>
            </a:r>
            <a:r>
              <a:rPr lang="en-IN" dirty="0"/>
              <a:t> Party included N C </a:t>
            </a:r>
            <a:r>
              <a:rPr lang="en-IN" dirty="0" err="1"/>
              <a:t>Kelkar</a:t>
            </a:r>
            <a:r>
              <a:rPr lang="en-IN" dirty="0"/>
              <a:t>, </a:t>
            </a:r>
            <a:r>
              <a:rPr lang="en-IN" dirty="0" err="1"/>
              <a:t>Huseyn</a:t>
            </a:r>
            <a:r>
              <a:rPr lang="en-IN" dirty="0"/>
              <a:t> </a:t>
            </a:r>
            <a:r>
              <a:rPr lang="en-IN" dirty="0" err="1"/>
              <a:t>Shaheed</a:t>
            </a:r>
            <a:r>
              <a:rPr lang="en-IN" dirty="0"/>
              <a:t> </a:t>
            </a:r>
            <a:r>
              <a:rPr lang="en-IN" dirty="0" err="1"/>
              <a:t>Suhrawardy</a:t>
            </a:r>
            <a:r>
              <a:rPr lang="en-IN" dirty="0"/>
              <a:t> and </a:t>
            </a:r>
            <a:r>
              <a:rPr lang="en-IN" dirty="0" err="1"/>
              <a:t>Subhas</a:t>
            </a:r>
            <a:r>
              <a:rPr lang="en-IN" dirty="0"/>
              <a:t> Chandra Bose.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3182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n-IN" b="1" dirty="0"/>
              <a:t>Aims of the </a:t>
            </a:r>
            <a:r>
              <a:rPr lang="en-IN" b="1" dirty="0" err="1"/>
              <a:t>Swaraj</a:t>
            </a:r>
            <a:r>
              <a:rPr lang="en-IN" b="1" dirty="0"/>
              <a:t> </a:t>
            </a:r>
            <a:r>
              <a:rPr lang="en-IN" b="1" dirty="0" smtClean="0"/>
              <a:t>Party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256584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 smtClean="0"/>
              <a:t>The </a:t>
            </a:r>
            <a:r>
              <a:rPr lang="en-IN" b="1" dirty="0"/>
              <a:t>Congress-</a:t>
            </a:r>
            <a:r>
              <a:rPr lang="en-IN" b="1" dirty="0" err="1"/>
              <a:t>Khilafat</a:t>
            </a:r>
            <a:r>
              <a:rPr lang="en-IN" b="1" dirty="0"/>
              <a:t> </a:t>
            </a:r>
            <a:r>
              <a:rPr lang="en-IN" b="1" dirty="0" err="1"/>
              <a:t>Swarajya</a:t>
            </a:r>
            <a:r>
              <a:rPr lang="en-IN" b="1" dirty="0"/>
              <a:t> Party or the </a:t>
            </a:r>
            <a:r>
              <a:rPr lang="en-IN" b="1" dirty="0" err="1"/>
              <a:t>Swaraj</a:t>
            </a:r>
            <a:r>
              <a:rPr lang="en-IN" b="1" dirty="0"/>
              <a:t> Party aimed for:</a:t>
            </a:r>
            <a:endParaRPr lang="en-IN" dirty="0"/>
          </a:p>
          <a:p>
            <a:pPr lvl="0"/>
            <a:r>
              <a:rPr lang="en-IN" dirty="0"/>
              <a:t>Attaining dominion status.</a:t>
            </a:r>
          </a:p>
          <a:p>
            <a:pPr lvl="0"/>
            <a:r>
              <a:rPr lang="en-IN" dirty="0"/>
              <a:t>Obtaining the right to frame a constitution.</a:t>
            </a:r>
          </a:p>
          <a:p>
            <a:pPr lvl="0"/>
            <a:r>
              <a:rPr lang="en-IN" dirty="0"/>
              <a:t>Establishing control over the bureaucracy.</a:t>
            </a:r>
          </a:p>
          <a:p>
            <a:pPr lvl="0"/>
            <a:r>
              <a:rPr lang="en-IN" dirty="0"/>
              <a:t>Obtaining full provincial autonomy.</a:t>
            </a:r>
          </a:p>
          <a:p>
            <a:pPr lvl="0"/>
            <a:r>
              <a:rPr lang="en-IN" dirty="0"/>
              <a:t>Attaining </a:t>
            </a:r>
            <a:r>
              <a:rPr lang="en-IN" dirty="0" err="1"/>
              <a:t>Swarajya</a:t>
            </a:r>
            <a:r>
              <a:rPr lang="en-IN" dirty="0"/>
              <a:t> (self-rule</a:t>
            </a:r>
            <a:r>
              <a:rPr lang="en-IN" dirty="0" smtClean="0"/>
              <a:t>).</a:t>
            </a:r>
          </a:p>
          <a:p>
            <a:pPr lvl="0"/>
            <a:r>
              <a:rPr lang="en-IN" dirty="0" smtClean="0"/>
              <a:t>Getting people the right to control government machinery.</a:t>
            </a:r>
          </a:p>
          <a:p>
            <a:pPr lvl="0"/>
            <a:r>
              <a:rPr lang="en-IN" dirty="0" smtClean="0"/>
              <a:t>Organising industrial and agricultural labour.</a:t>
            </a:r>
          </a:p>
          <a:p>
            <a:pPr lvl="0"/>
            <a:r>
              <a:rPr lang="en-IN" dirty="0" smtClean="0"/>
              <a:t>Controlling the local and municipal bodies.</a:t>
            </a:r>
          </a:p>
          <a:p>
            <a:pPr lvl="0"/>
            <a:r>
              <a:rPr lang="en-IN" dirty="0" smtClean="0"/>
              <a:t>Having an agency for propaganda outside the country.</a:t>
            </a:r>
          </a:p>
          <a:p>
            <a:pPr lvl="0"/>
            <a:r>
              <a:rPr lang="en-IN" dirty="0" smtClean="0"/>
              <a:t>Establishing a federation of Asian countries to promote trade and commerce.</a:t>
            </a:r>
          </a:p>
          <a:p>
            <a:pPr lvl="0"/>
            <a:r>
              <a:rPr lang="en-IN" dirty="0" smtClean="0"/>
              <a:t>Engaging in the constructive programmes of the Congress.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814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88640"/>
            <a:ext cx="8734425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016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IN" b="1" dirty="0"/>
              <a:t>Significance of </a:t>
            </a:r>
            <a:r>
              <a:rPr lang="en-IN" b="1" dirty="0" err="1"/>
              <a:t>Swaraj</a:t>
            </a:r>
            <a:r>
              <a:rPr lang="en-IN" b="1" dirty="0"/>
              <a:t> </a:t>
            </a:r>
            <a:r>
              <a:rPr lang="en-IN" b="1" dirty="0" smtClean="0"/>
              <a:t>Party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18457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IN" dirty="0" err="1" smtClean="0"/>
              <a:t>Gandhiji</a:t>
            </a:r>
            <a:r>
              <a:rPr lang="en-IN" dirty="0" smtClean="0"/>
              <a:t> </a:t>
            </a:r>
            <a:r>
              <a:rPr lang="en-IN" dirty="0"/>
              <a:t>and both the pro-changers and the no-changers realised the importance of putting up a united front in order to get reforms from the government.</a:t>
            </a:r>
          </a:p>
          <a:p>
            <a:pPr lvl="0"/>
            <a:r>
              <a:rPr lang="en-IN" dirty="0"/>
              <a:t>So, it was decided that the </a:t>
            </a:r>
            <a:r>
              <a:rPr lang="en-IN" dirty="0" err="1"/>
              <a:t>Swarajists</a:t>
            </a:r>
            <a:r>
              <a:rPr lang="en-IN" dirty="0"/>
              <a:t> would contest elections as a separate ‘group’ within the </a:t>
            </a:r>
            <a:r>
              <a:rPr lang="en-IN" u="sng" dirty="0">
                <a:hlinkClick r:id="rId2"/>
              </a:rPr>
              <a:t>Congress Party</a:t>
            </a:r>
            <a:r>
              <a:rPr lang="en-IN" dirty="0"/>
              <a:t>.</a:t>
            </a:r>
          </a:p>
          <a:p>
            <a:pPr lvl="0"/>
            <a:r>
              <a:rPr lang="en-IN" dirty="0"/>
              <a:t>The </a:t>
            </a:r>
            <a:r>
              <a:rPr lang="en-IN" dirty="0" err="1"/>
              <a:t>Swaraj</a:t>
            </a:r>
            <a:r>
              <a:rPr lang="en-IN" dirty="0"/>
              <a:t> Party won 42 out of 104 seats to the Central Legislature in 1923.</a:t>
            </a:r>
          </a:p>
          <a:p>
            <a:pPr lvl="0"/>
            <a:r>
              <a:rPr lang="en-IN" dirty="0"/>
              <a:t>The party’s programme was to obstruct the government. They wanted to create deadlocks on every measure.</a:t>
            </a:r>
          </a:p>
          <a:p>
            <a:pPr lvl="0"/>
            <a:r>
              <a:rPr lang="en-IN" dirty="0"/>
              <a:t>They boycotted all official functions and receptions held by the government.</a:t>
            </a:r>
          </a:p>
          <a:p>
            <a:pPr lvl="0"/>
            <a:r>
              <a:rPr lang="en-IN" dirty="0"/>
              <a:t>They voiced their grievances and aspirations in the Legislative Assembly.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0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err="1"/>
              <a:t>Swaraj</a:t>
            </a:r>
            <a:r>
              <a:rPr lang="en-IN" b="1" dirty="0"/>
              <a:t> Party and its </a:t>
            </a:r>
            <a:r>
              <a:rPr lang="en-IN" b="1" dirty="0" smtClean="0"/>
              <a:t>Achievements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911824"/>
          </a:xfrm>
        </p:spPr>
        <p:txBody>
          <a:bodyPr>
            <a:normAutofit/>
          </a:bodyPr>
          <a:lstStyle/>
          <a:p>
            <a:pPr lvl="0"/>
            <a:r>
              <a:rPr lang="en-IN" dirty="0" err="1" smtClean="0"/>
              <a:t>Swarajist</a:t>
            </a:r>
            <a:r>
              <a:rPr lang="en-IN" dirty="0" smtClean="0"/>
              <a:t> </a:t>
            </a:r>
            <a:r>
              <a:rPr lang="en-IN" dirty="0" err="1"/>
              <a:t>Vithalbhai</a:t>
            </a:r>
            <a:r>
              <a:rPr lang="en-IN" dirty="0"/>
              <a:t> Patel became speaker of the Central Legislative Assembly in 1925.</a:t>
            </a:r>
          </a:p>
          <a:p>
            <a:pPr lvl="0"/>
            <a:r>
              <a:rPr lang="en-IN" dirty="0"/>
              <a:t>They outvoted the government many times even in matters related to budgetary grants.</a:t>
            </a:r>
          </a:p>
          <a:p>
            <a:pPr lvl="0"/>
            <a:r>
              <a:rPr lang="en-IN" dirty="0"/>
              <a:t>They were able to defeat the Public Safety Bill in 1928.</a:t>
            </a:r>
          </a:p>
          <a:p>
            <a:pPr lvl="0"/>
            <a:r>
              <a:rPr lang="en-IN" dirty="0"/>
              <a:t>They exposed the weaknesses of the </a:t>
            </a:r>
            <a:r>
              <a:rPr lang="en-IN" u="sng" dirty="0">
                <a:hlinkClick r:id="rId2"/>
              </a:rPr>
              <a:t>Montagu-Chelmsford reforms</a:t>
            </a:r>
            <a:r>
              <a:rPr lang="en-IN" dirty="0"/>
              <a:t>.</a:t>
            </a:r>
          </a:p>
          <a:p>
            <a:pPr lvl="0"/>
            <a:r>
              <a:rPr lang="en-IN" dirty="0"/>
              <a:t>They gave fiery speeches in the Assembly on self-rule and civil liberties.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519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530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SWARAJ PARTY</vt:lpstr>
      <vt:lpstr>INTRODUCTION</vt:lpstr>
      <vt:lpstr>PowerPoint Presentation</vt:lpstr>
      <vt:lpstr>Swaraj Party – Background</vt:lpstr>
      <vt:lpstr>Swaraj Party – Background</vt:lpstr>
      <vt:lpstr>Aims of the Swaraj Party</vt:lpstr>
      <vt:lpstr>PowerPoint Presentation</vt:lpstr>
      <vt:lpstr>Significance of Swaraj Party</vt:lpstr>
      <vt:lpstr>Swaraj Party and its Achievements</vt:lpstr>
      <vt:lpstr>Drawbacks of Swaraj Party</vt:lpstr>
      <vt:lpstr>Drawbacks of Swaraj Party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SWARAJ PARTY</dc:title>
  <dc:creator>BSC</dc:creator>
  <cp:lastModifiedBy>BSC</cp:lastModifiedBy>
  <cp:revision>5</cp:revision>
  <dcterms:created xsi:type="dcterms:W3CDTF">2020-03-03T06:38:13Z</dcterms:created>
  <dcterms:modified xsi:type="dcterms:W3CDTF">2020-03-03T09:35:43Z</dcterms:modified>
</cp:coreProperties>
</file>