
<file path=[Content_Types].xml><?xml version="1.0" encoding="utf-8"?>
<Types xmlns="http://schemas.openxmlformats.org/package/2006/content-types">
  <Default ContentType="application/xml" Extension="xml"/>
  <Default ContentType="image/jpeg" Extension="jpeg"/>
  <Default ContentType="application/vnd.openxmlformats-package.relationships+xml" Extension="rels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6858000" cx="9144000"/>
  <p:notesSz cx="6858000" cy="9144000"/>
  <p:defaultTextStyle>
    <a:defPPr lvl="0">
      <a:defRPr lang="zh-CN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1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1.xml"/><Relationship Id="rId3" Type="http://schemas.openxmlformats.org/officeDocument/2006/relationships/presProps" Target="presProps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4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3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2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7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8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59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59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0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0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0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0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0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1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3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3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8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1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62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2020/5/21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7" name="Title 1048646"/>
          <p:cNvSpPr>
            <a:spLocks noGrp="1"/>
          </p:cNvSpPr>
          <p:nvPr>
            <p:ph type="title"/>
          </p:nvPr>
        </p:nvSpPr>
        <p:spPr>
          <a:xfrm>
            <a:off x="628650" y="1227910"/>
            <a:ext cx="7886700" cy="492469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GB" dirty="0"/>
              <a:t>     </a:t>
            </a:r>
            <a:r>
              <a:rPr lang="en-US" altLang="en-GB" dirty="0" smtClean="0"/>
              <a:t/>
            </a:r>
            <a:br>
              <a:rPr lang="en-US" altLang="en-GB" dirty="0" smtClean="0"/>
            </a:br>
            <a:r>
              <a:rPr lang="en-US" altLang="en-GB" dirty="0" smtClean="0"/>
              <a:t>GROUP </a:t>
            </a:r>
            <a:r>
              <a:rPr lang="en-US" altLang="en-GB" dirty="0"/>
              <a:t>WORK PRACTICE</a:t>
            </a:r>
            <a:br>
              <a:rPr lang="en-US" altLang="en-GB" dirty="0"/>
            </a:br>
            <a:r>
              <a:rPr lang="en-US" altLang="en-GB" dirty="0"/>
              <a:t>     IN INDUSTRIAL </a:t>
            </a:r>
            <a:r>
              <a:rPr lang="en-US" altLang="en-GB" dirty="0" smtClean="0"/>
              <a:t>SETTING</a:t>
            </a:r>
            <a:br>
              <a:rPr lang="en-US" altLang="en-GB" dirty="0" smtClean="0"/>
            </a:br>
            <a:r>
              <a:rPr lang="en-US" altLang="en-GB" dirty="0" smtClean="0"/>
              <a:t/>
            </a:r>
            <a:br>
              <a:rPr lang="en-US" altLang="en-GB" dirty="0" smtClean="0"/>
            </a:br>
            <a:r>
              <a:rPr lang="en-US" altLang="en-GB" dirty="0" smtClean="0"/>
              <a:t/>
            </a:r>
            <a:br>
              <a:rPr lang="en-US" altLang="en-GB" dirty="0" smtClean="0"/>
            </a:br>
            <a:r>
              <a:rPr lang="en-US" altLang="en-GB" sz="3100" b="1" dirty="0" smtClean="0"/>
              <a:t>    	 S. </a:t>
            </a:r>
            <a:r>
              <a:rPr lang="en-US" altLang="en-GB" sz="3100" b="1" dirty="0" err="1" smtClean="0"/>
              <a:t>Delphina</a:t>
            </a:r>
            <a:r>
              <a:rPr lang="en-US" altLang="en-GB" sz="3100" b="1" dirty="0" smtClean="0"/>
              <a:t> Mary</a:t>
            </a:r>
            <a:br>
              <a:rPr lang="en-US" altLang="en-GB" sz="3100" b="1" dirty="0" smtClean="0"/>
            </a:br>
            <a:r>
              <a:rPr lang="en-US" altLang="en-GB" sz="3100" b="1" dirty="0" smtClean="0"/>
              <a:t>                Assistant Professor</a:t>
            </a:r>
            <a:br>
              <a:rPr lang="en-US" altLang="en-GB" sz="3100" b="1" dirty="0" smtClean="0"/>
            </a:br>
            <a:r>
              <a:rPr lang="en-US" altLang="en-GB" sz="3100" b="1" dirty="0" smtClean="0"/>
              <a:t>                               Department of Social Work</a:t>
            </a:r>
            <a:br>
              <a:rPr lang="en-US" altLang="en-GB" sz="3100" b="1" dirty="0" smtClean="0"/>
            </a:br>
            <a:r>
              <a:rPr lang="en-US" altLang="en-GB" sz="3100" b="1" dirty="0" smtClean="0"/>
              <a:t>			     Bon Secours College for Women </a:t>
            </a:r>
            <a:br>
              <a:rPr lang="en-US" altLang="en-GB" sz="3100" b="1" dirty="0" smtClean="0"/>
            </a:br>
            <a:r>
              <a:rPr lang="en-US" altLang="en-GB" sz="3100" b="1" dirty="0" err="1" smtClean="0"/>
              <a:t>Thanjavur</a:t>
            </a:r>
            <a:r>
              <a:rPr lang="en-US" altLang="en-GB" sz="3100" b="1" dirty="0" smtClean="0"/>
              <a:t/>
            </a:r>
            <a:br>
              <a:rPr lang="en-US" altLang="en-GB" sz="3100" b="1" dirty="0" smtClean="0"/>
            </a:br>
            <a:r>
              <a:rPr lang="en-US" altLang="en-GB" dirty="0" smtClean="0"/>
              <a:t/>
            </a:r>
            <a:br>
              <a:rPr lang="en-US" altLang="en-GB" dirty="0" smtClean="0"/>
            </a:br>
            <a:r>
              <a:rPr lang="en-US" altLang="en-GB" dirty="0" smtClean="0"/>
              <a:t/>
            </a:r>
            <a:br>
              <a:rPr lang="en-US" altLang="en-GB" dirty="0" smtClean="0"/>
            </a:b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54735" y="536534"/>
            <a:ext cx="8200018" cy="578492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77815" y="483706"/>
            <a:ext cx="8165072" cy="5913894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83588" y="530406"/>
            <a:ext cx="8176824" cy="575056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12711" y="530459"/>
            <a:ext cx="8095283" cy="579708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07001" y="524601"/>
            <a:ext cx="8095049" cy="5785489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41919" y="530379"/>
            <a:ext cx="8071810" cy="578558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71969" y="467113"/>
            <a:ext cx="8246656" cy="58421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