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311" r:id="rId3"/>
    <p:sldId id="338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23" r:id="rId13"/>
    <p:sldId id="324" r:id="rId1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365" autoAdjust="0"/>
    <p:restoredTop sz="94660"/>
  </p:normalViewPr>
  <p:slideViewPr>
    <p:cSldViewPr>
      <p:cViewPr varScale="1">
        <p:scale>
          <a:sx n="42" d="100"/>
          <a:sy n="42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dirty="0" lang="en-US"/>
          </a:p>
        </p:txBody>
      </p:sp>
      <p:sp>
        <p:nvSpPr>
          <p:cNvPr id="1048679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A2AA1363-7824-40C8-A420-A58B288C0377}" type="datetimeFigureOut">
              <a:rPr lang="en-US" smtClean="0"/>
            </a:fld>
            <a:endParaRPr dirty="0" lang="en-US"/>
          </a:p>
        </p:txBody>
      </p:sp>
      <p:sp>
        <p:nvSpPr>
          <p:cNvPr id="1048680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dirty="0" lang="en-US"/>
          </a:p>
        </p:txBody>
      </p:sp>
      <p:sp>
        <p:nvSpPr>
          <p:cNvPr id="1048681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2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dirty="0" lang="en-US"/>
          </a:p>
        </p:txBody>
      </p:sp>
      <p:sp>
        <p:nvSpPr>
          <p:cNvPr id="104868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87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5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8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1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0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4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0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7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0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0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6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29D1B0D-266F-4D1F-9CD1-63C4C8768F87}" type="slidenum">
              <a:rPr lang="en-US" smtClean="0"/>
            </a:fld>
            <a:endParaRPr dirty="0"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4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7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dirty="0" lang="en-US"/>
          </a:p>
        </p:txBody>
      </p:sp>
      <p:sp>
        <p:nvSpPr>
          <p:cNvPr id="104865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6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Ovr>
    <a:masterClrMapping/>
  </p:clrMapOvr>
  <p:transition advTm="15000">
    <p:newsflash/>
  </p:transition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tx1="lt1" tx2="lt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15000">
    <p:newsflash/>
  </p:transition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I:\IMG_20200104_204026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" descr="I:\Ppt\IMG_20200104_202207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3" descr="I:\Ppt\IMG_20200104_202233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Picture 3" descr="I:\IMG_20200104_203957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GB" lang="en-US"/>
              <a:t>ROLE</a:t>
            </a:r>
            <a:r>
              <a:rPr altLang="en-GB" lang="en-US"/>
              <a:t> </a:t>
            </a:r>
            <a:r>
              <a:rPr altLang="en-GB" lang="en-US"/>
              <a:t>OF</a:t>
            </a:r>
            <a:r>
              <a:rPr altLang="en-GB" lang="en-US"/>
              <a:t> </a:t>
            </a:r>
            <a:r>
              <a:rPr altLang="en-GB" lang="en-US"/>
              <a:t>CASE</a:t>
            </a:r>
            <a:r>
              <a:rPr altLang="en-GB" lang="en-US"/>
              <a:t> </a:t>
            </a:r>
            <a:r>
              <a:rPr altLang="en-GB" lang="en-US"/>
              <a:t>WORKER</a:t>
            </a:r>
            <a:endParaRPr lang="en-GB"/>
          </a:p>
        </p:txBody>
      </p:sp>
      <p:sp>
        <p:nvSpPr>
          <p:cNvPr id="1048687" name="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42581"/>
          </a:xfrm>
        </p:spPr>
        <p:txBody>
          <a:bodyPr>
            <a:normAutofit fontScale="96875" lnSpcReduction="20000"/>
          </a:bodyPr>
          <a:p>
            <a:r>
              <a:rPr altLang="en-GB" lang="en-US"/>
              <a:t>Advocates</a:t>
            </a:r>
            <a:endParaRPr lang="en-GB"/>
          </a:p>
          <a:p>
            <a:r>
              <a:rPr altLang="en-GB" lang="en-US"/>
              <a:t>Counse</a:t>
            </a:r>
            <a:r>
              <a:rPr altLang="en-GB" lang="en-US"/>
              <a:t>lor</a:t>
            </a:r>
            <a:endParaRPr lang="en-GB"/>
          </a:p>
          <a:p>
            <a:r>
              <a:rPr altLang="en-GB" lang="en-US"/>
              <a:t>Mediator</a:t>
            </a:r>
            <a:endParaRPr lang="en-GB"/>
          </a:p>
          <a:p>
            <a:r>
              <a:rPr altLang="en-GB" lang="en-US"/>
              <a:t>Resea</a:t>
            </a:r>
            <a:r>
              <a:rPr altLang="en-GB" lang="en-US"/>
              <a:t>rcher</a:t>
            </a:r>
            <a:endParaRPr lang="en-GB"/>
          </a:p>
          <a:p>
            <a:r>
              <a:rPr altLang="en-GB" lang="en-US"/>
              <a:t>Educato</a:t>
            </a:r>
            <a:r>
              <a:rPr altLang="en-GB" lang="en-US"/>
              <a:t>r</a:t>
            </a:r>
            <a:endParaRPr lang="en-GB"/>
          </a:p>
          <a:p>
            <a:r>
              <a:rPr altLang="en-GB" lang="en-US"/>
              <a:t>Manager</a:t>
            </a:r>
            <a:endParaRPr lang="en-GB"/>
          </a:p>
          <a:p>
            <a:r>
              <a:rPr altLang="en-GB" lang="en-US"/>
              <a:t>Case</a:t>
            </a:r>
            <a:r>
              <a:rPr altLang="en-GB" lang="en-US"/>
              <a:t> </a:t>
            </a:r>
            <a:r>
              <a:rPr altLang="en-GB" lang="en-US"/>
              <a:t>ma</a:t>
            </a:r>
            <a:r>
              <a:rPr altLang="en-GB" lang="en-US"/>
              <a:t>nager</a:t>
            </a:r>
            <a:endParaRPr lang="en-GB"/>
          </a:p>
          <a:p>
            <a:r>
              <a:rPr altLang="en-GB" lang="en-US"/>
              <a:t>Facilitator</a:t>
            </a:r>
            <a:endParaRPr lang="en-GB"/>
          </a:p>
          <a:p>
            <a:r>
              <a:rPr altLang="en-GB" lang="en-US"/>
              <a:t>Comm</a:t>
            </a:r>
            <a:r>
              <a:rPr altLang="en-GB" lang="en-US"/>
              <a:t>unity</a:t>
            </a:r>
            <a:r>
              <a:rPr altLang="en-GB" lang="en-US"/>
              <a:t> change</a:t>
            </a:r>
            <a:r>
              <a:rPr altLang="en-GB" lang="en-US"/>
              <a:t> agent</a:t>
            </a:r>
            <a:endParaRPr lang="en-GB"/>
          </a:p>
          <a:p>
            <a:r>
              <a:rPr altLang="en-GB" lang="en-US"/>
              <a:t>Bro</a:t>
            </a:r>
            <a:r>
              <a:rPr altLang="en-GB" lang="en-US"/>
              <a:t>ker</a:t>
            </a:r>
            <a:endParaRPr lang="en-GB"/>
          </a:p>
        </p:txBody>
      </p:sp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 descr="I:\Ppt\IMG_20200104_202045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 descr="I:\Ppt\IMG_20200104_202059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" descr="I:\Ppt\IMG_20200104_2021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" descr="I:\Ppt\IMG_20200104_202125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" descr="I:\Ppt\IMG_20200104_202137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" descr="I:\Ppt\IMG_20200104_202150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3" descr="I:\Ppt\IMG_20200104_202219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  <p:transition advTm="15000">
    <p:newsflash/>
  </p:transition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254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threeP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r="5400000" dist="254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b" rig="soft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cp:lastModifiedBy>system</cp:lastModifiedBy>
  <dcterms:created xsi:type="dcterms:W3CDTF">2006-08-15T08:00:00Z</dcterms:created>
  <dcterms:modified xsi:type="dcterms:W3CDTF">2020-01-06T22:55:25Z</dcterms:modified>
</cp:coreProperties>
</file>