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sldIdLst>
    <p:sldId id="268" r:id="rId2"/>
    <p:sldId id="269" r:id="rId3"/>
    <p:sldId id="259" r:id="rId4"/>
    <p:sldId id="260" r:id="rId5"/>
    <p:sldId id="262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4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D4291D3-E670-4DFB-96B7-B18C7EAB7CF5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176F94-0250-4C11-8796-9BCE28EB0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91D3-E670-4DFB-96B7-B18C7EAB7CF5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6F94-0250-4C11-8796-9BCE28EB0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4D4291D3-E670-4DFB-96B7-B18C7EAB7CF5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4A176F94-0250-4C11-8796-9BCE28EB0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91D3-E670-4DFB-96B7-B18C7EAB7CF5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176F94-0250-4C11-8796-9BCE28EB01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91D3-E670-4DFB-96B7-B18C7EAB7CF5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A176F94-0250-4C11-8796-9BCE28EB01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D4291D3-E670-4DFB-96B7-B18C7EAB7CF5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A176F94-0250-4C11-8796-9BCE28EB01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D4291D3-E670-4DFB-96B7-B18C7EAB7CF5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A176F94-0250-4C11-8796-9BCE28EB01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91D3-E670-4DFB-96B7-B18C7EAB7CF5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176F94-0250-4C11-8796-9BCE28EB0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91D3-E670-4DFB-96B7-B18C7EAB7CF5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176F94-0250-4C11-8796-9BCE28EB0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91D3-E670-4DFB-96B7-B18C7EAB7CF5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176F94-0250-4C11-8796-9BCE28EB01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4D4291D3-E670-4DFB-96B7-B18C7EAB7CF5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A176F94-0250-4C11-8796-9BCE28EB01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D4291D3-E670-4DFB-96B7-B18C7EAB7CF5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A176F94-0250-4C11-8796-9BCE28EB0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softEdge rad="12700"/>
          </a:effectLst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Algerian" pitchFamily="82" charset="0"/>
              </a:rPr>
              <a:t>BON SECOURS COLLEGE FOR WOMEN</a:t>
            </a:r>
            <a:endParaRPr lang="en-US" b="1" dirty="0">
              <a:solidFill>
                <a:srgbClr val="0070C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89212" y="4402183"/>
            <a:ext cx="8915400" cy="1509038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lgerian" pitchFamily="82" charset="0"/>
              </a:rPr>
              <a:t>NAME OF THE STAFF : A.BHUVANESHWARI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lgerian" pitchFamily="82" charset="0"/>
              </a:rPr>
              <a:t>DESIGNATION : ASSISTANT PROFESSOR</a:t>
            </a:r>
          </a:p>
          <a:p>
            <a:pPr>
              <a:buNone/>
            </a:pP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Advantages and disadvantages of oral and written communication </a:t>
            </a:r>
            <a:endParaRPr lang="en-US" sz="4400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368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02" y="624110"/>
            <a:ext cx="8101535" cy="128089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ORAL COMMUNICATION: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Oral communication is the process of expressing information or ideas by word of mouth .learn more about the types and benefits of oral communication . And find out how you can improve your own oral communication abilities 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3906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Written communication: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Written skills are an important part of communication .good writing skills allow you to communicate your message with clarity and ease to a far larger audience than through face to face or telephone conversation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1627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Broadway" panose="04040905080B02020502" pitchFamily="82" charset="0"/>
              </a:rPr>
              <a:t>Advantages of oral and written communication</a:t>
            </a:r>
            <a:endParaRPr lang="en-US" dirty="0">
              <a:solidFill>
                <a:srgbClr val="7030A0"/>
              </a:solidFill>
              <a:latin typeface="Broadway" panose="04040905080B02020502" pitchFamily="8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There is high level of understanding transparency in oral communication as it is Interpersonal. </a:t>
            </a:r>
          </a:p>
          <a:p>
            <a:r>
              <a:rPr lang="en-US" dirty="0"/>
              <a:t>There is no element of rigidity in oral communication .</a:t>
            </a:r>
          </a:p>
          <a:p>
            <a:r>
              <a:rPr lang="en-US" dirty="0"/>
              <a:t>There is flexibility for allowing changes in the decision previously taken.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Easy to preserve easy presentation of complex matter </a:t>
            </a:r>
          </a:p>
          <a:p>
            <a:r>
              <a:rPr lang="en-US" dirty="0" smtClean="0"/>
              <a:t>Permanent record </a:t>
            </a:r>
          </a:p>
          <a:p>
            <a:r>
              <a:rPr lang="en-US" dirty="0" smtClean="0"/>
              <a:t>Prevention of wastage of time and money </a:t>
            </a:r>
          </a:p>
          <a:p>
            <a:r>
              <a:rPr lang="en-US" dirty="0" smtClean="0"/>
              <a:t>Accurate presentation </a:t>
            </a:r>
          </a:p>
          <a:p>
            <a:r>
              <a:rPr lang="en-US" dirty="0" smtClean="0"/>
              <a:t>Use as a reference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Oral communication</a:t>
            </a:r>
            <a:endParaRPr lang="en-US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Written communication</a:t>
            </a:r>
            <a:endParaRPr lang="en-US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882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Matura MT Script Capitals" panose="03020802060602070202" pitchFamily="66" charset="0"/>
              </a:rPr>
              <a:t>Disadvantages of oral and written communication</a:t>
            </a:r>
            <a:endParaRPr lang="en-US" dirty="0">
              <a:solidFill>
                <a:srgbClr val="00B0F0"/>
              </a:solidFill>
              <a:latin typeface="Matura MT Script Capitals" panose="03020802060602070202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Relying only  on oral communication may not be sufficient .</a:t>
            </a:r>
          </a:p>
          <a:p>
            <a:r>
              <a:rPr lang="en-US" dirty="0" smtClean="0"/>
              <a:t>Oral communication is less authentic than written communication as they are informal and not as organized as written communication.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Expensive </a:t>
            </a:r>
          </a:p>
          <a:p>
            <a:r>
              <a:rPr lang="en-US" dirty="0" smtClean="0"/>
              <a:t>Time consuming </a:t>
            </a:r>
          </a:p>
          <a:p>
            <a:r>
              <a:rPr lang="en-US" dirty="0" smtClean="0"/>
              <a:t>Lack of flexibility</a:t>
            </a:r>
          </a:p>
          <a:p>
            <a:r>
              <a:rPr lang="en-US" dirty="0" smtClean="0"/>
              <a:t>Delay in response</a:t>
            </a:r>
          </a:p>
          <a:p>
            <a:r>
              <a:rPr lang="en-US" dirty="0" smtClean="0"/>
              <a:t>Delay in decision making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Oral communication</a:t>
            </a:r>
            <a:endParaRPr lang="en-US" sz="28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Written communication</a:t>
            </a:r>
            <a:endParaRPr lang="en-US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2576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64</TotalTime>
  <Words>227</Words>
  <Application>Microsoft Office PowerPoint</Application>
  <PresentationFormat>Custom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Median</vt:lpstr>
      <vt:lpstr>BON SECOURS COLLEGE FOR WOMEN</vt:lpstr>
      <vt:lpstr>Advantages and disadvantages of oral and written communication </vt:lpstr>
      <vt:lpstr>ORAL COMMUNICATION:</vt:lpstr>
      <vt:lpstr>Written communication:</vt:lpstr>
      <vt:lpstr>Advantages of oral and written communication</vt:lpstr>
      <vt:lpstr>Disadvantages of oral and written communication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Advantages and disadvantages of oral and written communication</dc:title>
  <dc:creator>HP</dc:creator>
  <cp:lastModifiedBy>Buvana</cp:lastModifiedBy>
  <cp:revision>15</cp:revision>
  <dcterms:created xsi:type="dcterms:W3CDTF">2020-01-06T13:04:02Z</dcterms:created>
  <dcterms:modified xsi:type="dcterms:W3CDTF">2020-05-22T13:18:05Z</dcterms:modified>
</cp:coreProperties>
</file>