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0" r:id="rId4"/>
    <p:sldId id="261" r:id="rId5"/>
    <p:sldId id="264" r:id="rId6"/>
    <p:sldId id="265" r:id="rId7"/>
    <p:sldId id="266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5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5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65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45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4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6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2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3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6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8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19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62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60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63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55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5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5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65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9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4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4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64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2020/5/22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>
          <a:xfrm>
            <a:off x="612119" y="866251"/>
            <a:ext cx="7772400" cy="2387600"/>
          </a:xfrm>
          <a:solidFill>
            <a:srgbClr val="3399FF"/>
          </a:solidFill>
          <a:ln>
            <a:solidFill>
              <a:srgbClr val="0000FF"/>
            </a:solidFill>
            <a:prstDash val="sysDash"/>
          </a:ln>
        </p:spPr>
        <p:txBody>
          <a:bodyPr>
            <a:normAutofit fontScale="90000"/>
          </a:bodyPr>
          <a:lstStyle/>
          <a:p>
            <a:r>
              <a:rPr lang="en-US" altLang="zh-CN" sz="6200" b="1" dirty="0">
                <a:solidFill>
                  <a:srgbClr val="C00000"/>
                </a:solidFill>
              </a:rPr>
              <a:t>Difference between Audio and visual aids</a:t>
            </a:r>
            <a:endParaRPr lang="en-US" altLang="zh-CN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Title 104867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74" name="Subtitle 104867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65" name="Picture 209716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1389" y="-12117"/>
            <a:ext cx="9110962" cy="687011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Title 104867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76" name="Subtitle 1048675"/>
          <p:cNvSpPr>
            <a:spLocks noGrp="1"/>
          </p:cNvSpPr>
          <p:nvPr>
            <p:ph type="subTitle" idx="1"/>
          </p:nvPr>
        </p:nvSpPr>
        <p:spPr>
          <a:xfrm>
            <a:off x="0" y="660401"/>
            <a:ext cx="6858000" cy="1655762"/>
          </a:xfrm>
        </p:spPr>
        <p:txBody>
          <a:bodyPr/>
          <a:lstStyle/>
          <a:p>
            <a:endParaRPr lang="en-IN"/>
          </a:p>
        </p:txBody>
      </p:sp>
      <p:pic>
        <p:nvPicPr>
          <p:cNvPr id="2097166" name="Picture 209716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5151"/>
            <a:ext cx="9106923" cy="661813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Title 104867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78" name="Subtitle 104867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67" name="Picture 209716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61323" y="-43046"/>
            <a:ext cx="8624360" cy="690104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Title 104867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80" name="Subtitle 104867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68" name="Picture 209716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1648" y="0"/>
            <a:ext cx="9131403" cy="688035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04859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95" name="Subtitle 104859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6" name="Picture 209715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2959" y="0"/>
            <a:ext cx="9146959" cy="6768209"/>
          </a:xfrm>
          <a:prstGeom prst="rect">
            <a:avLst/>
          </a:prstGeom>
        </p:spPr>
      </p:pic>
      <p:sp>
        <p:nvSpPr>
          <p:cNvPr id="1048666" name="TextBox 1048665"/>
          <p:cNvSpPr txBox="1"/>
          <p:nvPr/>
        </p:nvSpPr>
        <p:spPr>
          <a:xfrm>
            <a:off x="2572000" y="3219450"/>
            <a:ext cx="4000000" cy="5105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IN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04858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87" name="Subtitle 104858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872" y="317332"/>
            <a:ext cx="9119480" cy="654066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04858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89" name="Subtitle 104858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3" name="Picture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22239" y="43517"/>
            <a:ext cx="9406971" cy="707035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04860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audio aids</a:t>
            </a:r>
            <a:br>
              <a:rPr lang="en-US"/>
            </a:br>
            <a:endParaRPr lang="en-IN"/>
          </a:p>
        </p:txBody>
      </p:sp>
      <p:pic>
        <p:nvPicPr>
          <p:cNvPr id="2097158" name="Picture 209715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9297" y="1817770"/>
            <a:ext cx="9122320" cy="494658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04860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06" name="Subtitle 104860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9" name="Picture 209715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60380" y="-22529"/>
            <a:ext cx="9204379" cy="688052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04860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08" name="Subtitle 104860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60" name="Picture 209715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125903" y="-15749"/>
            <a:ext cx="9291127" cy="687820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04866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70" name="Subtitle 104866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63" name="Picture 209716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89448" y="9388"/>
            <a:ext cx="9331806" cy="685969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itle 104867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72" name="Subtitle 104867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64" name="Picture 209716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4225"/>
            <a:ext cx="9100742" cy="69622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WPS Office</Application>
  <PresentationFormat>On-screen Show (4:3)</PresentationFormat>
  <Paragraphs>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Difference between Audio and visual aids</vt:lpstr>
      <vt:lpstr>Slide 2</vt:lpstr>
      <vt:lpstr>Slide 3</vt:lpstr>
      <vt:lpstr>Slide 4</vt:lpstr>
      <vt:lpstr>Types of audio aids 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 between Audio and visual aids</dc:title>
  <dc:creator>Lenovo A7020a48</dc:creator>
  <cp:lastModifiedBy>Buvana</cp:lastModifiedBy>
  <cp:revision>2</cp:revision>
  <dcterms:created xsi:type="dcterms:W3CDTF">2015-05-11T11:30:45Z</dcterms:created>
  <dcterms:modified xsi:type="dcterms:W3CDTF">2020-05-22T12:50:59Z</dcterms:modified>
</cp:coreProperties>
</file>