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Override PartName="/ppt/slideLayouts/slideLayout72.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3" r:id="rId1"/>
    <p:sldMasterId id="2147484084" r:id="rId2"/>
    <p:sldMasterId id="2147484185" r:id="rId3"/>
    <p:sldMasterId id="2147484197" r:id="rId4"/>
    <p:sldMasterId id="2147484221" r:id="rId5"/>
    <p:sldMasterId id="2147484245" r:id="rId6"/>
  </p:sldMasterIdLst>
  <p:sldIdLst>
    <p:sldId id="256" r:id="rId7"/>
    <p:sldId id="257" r:id="rId8"/>
    <p:sldId id="258" r:id="rId9"/>
    <p:sldId id="259" r:id="rId10"/>
    <p:sldId id="264" r:id="rId11"/>
    <p:sldId id="260" r:id="rId12"/>
    <p:sldId id="261" r:id="rId13"/>
    <p:sldId id="262" r:id="rId14"/>
    <p:sldId id="263" r:id="rId15"/>
    <p:sldId id="266" r:id="rId16"/>
    <p:sldId id="267" r:id="rId17"/>
    <p:sldId id="268" r:id="rId18"/>
    <p:sldId id="269" r:id="rId19"/>
    <p:sldId id="270"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E3E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25172F-916F-4B75-BB1E-D8D80915D644}" type="doc">
      <dgm:prSet loTypeId="urn:microsoft.com/office/officeart/2011/layout/HexagonRadial" loCatId="officeonline" qsTypeId="urn:microsoft.com/office/officeart/2005/8/quickstyle/3d4" qsCatId="3D" csTypeId="urn:microsoft.com/office/officeart/2005/8/colors/accent2_1" csCatId="accent2" phldr="1"/>
      <dgm:spPr/>
      <dgm:t>
        <a:bodyPr/>
        <a:lstStyle/>
        <a:p>
          <a:endParaRPr lang="en-IN"/>
        </a:p>
      </dgm:t>
    </dgm:pt>
    <dgm:pt modelId="{AB046374-5596-44F3-B489-25FCE9086283}">
      <dgm:prSet phldrT="[Text]"/>
      <dgm:spPr/>
      <dgm:t>
        <a:bodyPr/>
        <a:lstStyle/>
        <a:p>
          <a:r>
            <a:rPr lang="en-US" dirty="0"/>
            <a:t>TESTING</a:t>
          </a:r>
          <a:endParaRPr lang="en-IN" dirty="0"/>
        </a:p>
      </dgm:t>
    </dgm:pt>
    <dgm:pt modelId="{FB895982-AFD9-424E-8B08-D8113B478F2F}" type="parTrans" cxnId="{A67317C9-92DF-4E5C-869E-FF5F1BDCD4D2}">
      <dgm:prSet/>
      <dgm:spPr/>
      <dgm:t>
        <a:bodyPr/>
        <a:lstStyle/>
        <a:p>
          <a:endParaRPr lang="en-IN"/>
        </a:p>
      </dgm:t>
    </dgm:pt>
    <dgm:pt modelId="{D05F080E-AA0C-46C0-8D06-43D72D0AEA3B}" type="sibTrans" cxnId="{A67317C9-92DF-4E5C-869E-FF5F1BDCD4D2}">
      <dgm:prSet/>
      <dgm:spPr/>
      <dgm:t>
        <a:bodyPr/>
        <a:lstStyle/>
        <a:p>
          <a:endParaRPr lang="en-IN"/>
        </a:p>
      </dgm:t>
    </dgm:pt>
    <dgm:pt modelId="{D06292C2-CA40-4B63-A99F-0A556B9896B1}">
      <dgm:prSet phldrT="[Text]"/>
      <dgm:spPr/>
      <dgm:t>
        <a:bodyPr/>
        <a:lstStyle/>
        <a:p>
          <a:r>
            <a:rPr lang="en-US" dirty="0"/>
            <a:t>OBJECTIVE TESTING</a:t>
          </a:r>
          <a:endParaRPr lang="en-IN" dirty="0"/>
        </a:p>
      </dgm:t>
    </dgm:pt>
    <dgm:pt modelId="{F61475CC-3B08-4016-B23E-61AD5D335DDC}" type="parTrans" cxnId="{BD521A48-721A-43F2-82E8-2313BACF4B18}">
      <dgm:prSet/>
      <dgm:spPr/>
      <dgm:t>
        <a:bodyPr/>
        <a:lstStyle/>
        <a:p>
          <a:endParaRPr lang="en-IN"/>
        </a:p>
      </dgm:t>
    </dgm:pt>
    <dgm:pt modelId="{30308A06-D26F-47D0-83FA-87F543129CA3}" type="sibTrans" cxnId="{BD521A48-721A-43F2-82E8-2313BACF4B18}">
      <dgm:prSet/>
      <dgm:spPr/>
      <dgm:t>
        <a:bodyPr/>
        <a:lstStyle/>
        <a:p>
          <a:endParaRPr lang="en-IN"/>
        </a:p>
      </dgm:t>
    </dgm:pt>
    <dgm:pt modelId="{6799FC3F-428E-4891-944C-0E9DB8142180}">
      <dgm:prSet phldrT="[Text]"/>
      <dgm:spPr/>
      <dgm:t>
        <a:bodyPr/>
        <a:lstStyle/>
        <a:p>
          <a:r>
            <a:rPr lang="en-US" dirty="0"/>
            <a:t>INDIRECT TESTING</a:t>
          </a:r>
          <a:endParaRPr lang="en-IN" dirty="0"/>
        </a:p>
      </dgm:t>
    </dgm:pt>
    <dgm:pt modelId="{74C6E595-00C2-4BD1-A299-D301FC5AECEC}" type="parTrans" cxnId="{C22EF811-1C72-4276-8507-8AC31843769F}">
      <dgm:prSet/>
      <dgm:spPr/>
      <dgm:t>
        <a:bodyPr/>
        <a:lstStyle/>
        <a:p>
          <a:endParaRPr lang="en-IN"/>
        </a:p>
      </dgm:t>
    </dgm:pt>
    <dgm:pt modelId="{80F05114-887F-4DAC-BFC6-5EB13C332E98}" type="sibTrans" cxnId="{C22EF811-1C72-4276-8507-8AC31843769F}">
      <dgm:prSet/>
      <dgm:spPr/>
      <dgm:t>
        <a:bodyPr/>
        <a:lstStyle/>
        <a:p>
          <a:endParaRPr lang="en-IN"/>
        </a:p>
      </dgm:t>
    </dgm:pt>
    <dgm:pt modelId="{CB08E51E-A8B2-4D0C-9AD9-D4CEAF1B113A}">
      <dgm:prSet phldrT="[Text]"/>
      <dgm:spPr/>
      <dgm:t>
        <a:bodyPr/>
        <a:lstStyle/>
        <a:p>
          <a:r>
            <a:rPr lang="en-US" dirty="0"/>
            <a:t>DIRECT TESTING</a:t>
          </a:r>
          <a:endParaRPr lang="en-IN" dirty="0"/>
        </a:p>
      </dgm:t>
    </dgm:pt>
    <dgm:pt modelId="{F5B67B02-072E-4109-A588-419F37FE2188}" type="parTrans" cxnId="{C03C8178-235D-4327-9167-5CD64D1C390D}">
      <dgm:prSet/>
      <dgm:spPr/>
      <dgm:t>
        <a:bodyPr/>
        <a:lstStyle/>
        <a:p>
          <a:endParaRPr lang="en-IN"/>
        </a:p>
      </dgm:t>
    </dgm:pt>
    <dgm:pt modelId="{2F56E4CA-D3E1-49E1-9B27-107A30DF352A}" type="sibTrans" cxnId="{C03C8178-235D-4327-9167-5CD64D1C390D}">
      <dgm:prSet/>
      <dgm:spPr/>
      <dgm:t>
        <a:bodyPr/>
        <a:lstStyle/>
        <a:p>
          <a:endParaRPr lang="en-IN"/>
        </a:p>
      </dgm:t>
    </dgm:pt>
    <dgm:pt modelId="{D3A04073-E2A1-43A6-8CBE-4F81DF1FAFAC}">
      <dgm:prSet phldrT="[Text]"/>
      <dgm:spPr/>
      <dgm:t>
        <a:bodyPr/>
        <a:lstStyle/>
        <a:p>
          <a:r>
            <a:rPr lang="en-US" dirty="0"/>
            <a:t>INTEGRATIVE TESTING</a:t>
          </a:r>
          <a:endParaRPr lang="en-IN" dirty="0"/>
        </a:p>
      </dgm:t>
    </dgm:pt>
    <dgm:pt modelId="{9D9E362C-57B9-4005-B311-5EB3B4315ECE}" type="parTrans" cxnId="{83E3A6F9-5582-4CBA-96AA-89F7657CC515}">
      <dgm:prSet/>
      <dgm:spPr/>
      <dgm:t>
        <a:bodyPr/>
        <a:lstStyle/>
        <a:p>
          <a:endParaRPr lang="en-IN"/>
        </a:p>
      </dgm:t>
    </dgm:pt>
    <dgm:pt modelId="{A4421E29-A51A-4382-AEA8-41C4B534E173}" type="sibTrans" cxnId="{83E3A6F9-5582-4CBA-96AA-89F7657CC515}">
      <dgm:prSet/>
      <dgm:spPr/>
      <dgm:t>
        <a:bodyPr/>
        <a:lstStyle/>
        <a:p>
          <a:endParaRPr lang="en-IN"/>
        </a:p>
      </dgm:t>
    </dgm:pt>
    <dgm:pt modelId="{29F22CF2-B95C-4E15-B6EF-B3C5DE0E16AE}">
      <dgm:prSet phldrT="[Text]"/>
      <dgm:spPr/>
      <dgm:t>
        <a:bodyPr/>
        <a:lstStyle/>
        <a:p>
          <a:r>
            <a:rPr lang="en-US" dirty="0"/>
            <a:t>DISCRETE POINT TESTING</a:t>
          </a:r>
          <a:endParaRPr lang="en-IN" dirty="0"/>
        </a:p>
      </dgm:t>
    </dgm:pt>
    <dgm:pt modelId="{5FC8E690-0889-475D-8740-C232B31724C9}" type="parTrans" cxnId="{19525705-B78E-4615-AD79-197CE5EAF2B1}">
      <dgm:prSet/>
      <dgm:spPr/>
      <dgm:t>
        <a:bodyPr/>
        <a:lstStyle/>
        <a:p>
          <a:endParaRPr lang="en-IN"/>
        </a:p>
      </dgm:t>
    </dgm:pt>
    <dgm:pt modelId="{A6FABB10-C048-492F-BF7C-E2684A26FD78}" type="sibTrans" cxnId="{19525705-B78E-4615-AD79-197CE5EAF2B1}">
      <dgm:prSet/>
      <dgm:spPr/>
      <dgm:t>
        <a:bodyPr/>
        <a:lstStyle/>
        <a:p>
          <a:endParaRPr lang="en-IN"/>
        </a:p>
      </dgm:t>
    </dgm:pt>
    <dgm:pt modelId="{F2C69D4C-6AF3-4574-861A-943EA3F6343A}">
      <dgm:prSet phldrT="[Text]"/>
      <dgm:spPr/>
      <dgm:t>
        <a:bodyPr/>
        <a:lstStyle/>
        <a:p>
          <a:r>
            <a:rPr lang="en-US" dirty="0"/>
            <a:t>SUBJECTIVE TESTING</a:t>
          </a:r>
          <a:endParaRPr lang="en-IN" dirty="0"/>
        </a:p>
      </dgm:t>
    </dgm:pt>
    <dgm:pt modelId="{47FB3134-F175-4B77-8EE8-3D4FD960E66D}" type="parTrans" cxnId="{7F331318-A9DA-4BC0-86D3-2F6C5CEB9745}">
      <dgm:prSet/>
      <dgm:spPr/>
      <dgm:t>
        <a:bodyPr/>
        <a:lstStyle/>
        <a:p>
          <a:endParaRPr lang="en-IN"/>
        </a:p>
      </dgm:t>
    </dgm:pt>
    <dgm:pt modelId="{F29E8447-025E-482F-83DC-164EDB5D970A}" type="sibTrans" cxnId="{7F331318-A9DA-4BC0-86D3-2F6C5CEB9745}">
      <dgm:prSet/>
      <dgm:spPr/>
      <dgm:t>
        <a:bodyPr/>
        <a:lstStyle/>
        <a:p>
          <a:endParaRPr lang="en-IN"/>
        </a:p>
      </dgm:t>
    </dgm:pt>
    <dgm:pt modelId="{B6770321-04E2-44F1-8D9F-D0919A418E6B}" type="pres">
      <dgm:prSet presAssocID="{DF25172F-916F-4B75-BB1E-D8D80915D644}" presName="Name0" presStyleCnt="0">
        <dgm:presLayoutVars>
          <dgm:chMax val="1"/>
          <dgm:chPref val="1"/>
          <dgm:dir/>
          <dgm:animOne val="branch"/>
          <dgm:animLvl val="lvl"/>
        </dgm:presLayoutVars>
      </dgm:prSet>
      <dgm:spPr/>
      <dgm:t>
        <a:bodyPr/>
        <a:lstStyle/>
        <a:p>
          <a:endParaRPr lang="en-US"/>
        </a:p>
      </dgm:t>
    </dgm:pt>
    <dgm:pt modelId="{D0A0F1CA-1B24-438A-AF22-2FD829518CE8}" type="pres">
      <dgm:prSet presAssocID="{AB046374-5596-44F3-B489-25FCE9086283}" presName="Parent" presStyleLbl="node0" presStyleIdx="0" presStyleCnt="1">
        <dgm:presLayoutVars>
          <dgm:chMax val="6"/>
          <dgm:chPref val="6"/>
        </dgm:presLayoutVars>
      </dgm:prSet>
      <dgm:spPr/>
      <dgm:t>
        <a:bodyPr/>
        <a:lstStyle/>
        <a:p>
          <a:endParaRPr lang="en-US"/>
        </a:p>
      </dgm:t>
    </dgm:pt>
    <dgm:pt modelId="{E9ABD0A8-7551-4B58-9F3C-E339175A558C}" type="pres">
      <dgm:prSet presAssocID="{D06292C2-CA40-4B63-A99F-0A556B9896B1}" presName="Accent1" presStyleCnt="0"/>
      <dgm:spPr/>
    </dgm:pt>
    <dgm:pt modelId="{65F39D3C-FDB4-42C1-B6FA-2DC266151152}" type="pres">
      <dgm:prSet presAssocID="{D06292C2-CA40-4B63-A99F-0A556B9896B1}" presName="Accent" presStyleLbl="bgShp" presStyleIdx="0" presStyleCnt="6"/>
      <dgm:spPr/>
    </dgm:pt>
    <dgm:pt modelId="{EDE600C4-971B-43BE-B122-80F2DAF78C99}" type="pres">
      <dgm:prSet presAssocID="{D06292C2-CA40-4B63-A99F-0A556B9896B1}" presName="Child1" presStyleLbl="node1" presStyleIdx="0" presStyleCnt="6">
        <dgm:presLayoutVars>
          <dgm:chMax val="0"/>
          <dgm:chPref val="0"/>
          <dgm:bulletEnabled val="1"/>
        </dgm:presLayoutVars>
      </dgm:prSet>
      <dgm:spPr/>
      <dgm:t>
        <a:bodyPr/>
        <a:lstStyle/>
        <a:p>
          <a:endParaRPr lang="en-US"/>
        </a:p>
      </dgm:t>
    </dgm:pt>
    <dgm:pt modelId="{19C6AD72-47D3-4CA8-B63D-286241401561}" type="pres">
      <dgm:prSet presAssocID="{6799FC3F-428E-4891-944C-0E9DB8142180}" presName="Accent2" presStyleCnt="0"/>
      <dgm:spPr/>
    </dgm:pt>
    <dgm:pt modelId="{2D610989-ADE5-4DCC-B1C0-C7ED79230B9F}" type="pres">
      <dgm:prSet presAssocID="{6799FC3F-428E-4891-944C-0E9DB8142180}" presName="Accent" presStyleLbl="bgShp" presStyleIdx="1" presStyleCnt="6"/>
      <dgm:spPr/>
    </dgm:pt>
    <dgm:pt modelId="{906C21B2-7CC5-42AB-95CF-E07B78F99B1F}" type="pres">
      <dgm:prSet presAssocID="{6799FC3F-428E-4891-944C-0E9DB8142180}" presName="Child2" presStyleLbl="node1" presStyleIdx="1" presStyleCnt="6">
        <dgm:presLayoutVars>
          <dgm:chMax val="0"/>
          <dgm:chPref val="0"/>
          <dgm:bulletEnabled val="1"/>
        </dgm:presLayoutVars>
      </dgm:prSet>
      <dgm:spPr/>
      <dgm:t>
        <a:bodyPr/>
        <a:lstStyle/>
        <a:p>
          <a:endParaRPr lang="en-US"/>
        </a:p>
      </dgm:t>
    </dgm:pt>
    <dgm:pt modelId="{89267B82-3990-47E7-A917-C79E88A102C5}" type="pres">
      <dgm:prSet presAssocID="{CB08E51E-A8B2-4D0C-9AD9-D4CEAF1B113A}" presName="Accent3" presStyleCnt="0"/>
      <dgm:spPr/>
    </dgm:pt>
    <dgm:pt modelId="{E2D62CFE-D315-460C-BFB7-CE530F6C0F1B}" type="pres">
      <dgm:prSet presAssocID="{CB08E51E-A8B2-4D0C-9AD9-D4CEAF1B113A}" presName="Accent" presStyleLbl="bgShp" presStyleIdx="2" presStyleCnt="6"/>
      <dgm:spPr/>
    </dgm:pt>
    <dgm:pt modelId="{E72BBCCE-DBA5-4807-8C6F-A9A6A3DD8CEE}" type="pres">
      <dgm:prSet presAssocID="{CB08E51E-A8B2-4D0C-9AD9-D4CEAF1B113A}" presName="Child3" presStyleLbl="node1" presStyleIdx="2" presStyleCnt="6">
        <dgm:presLayoutVars>
          <dgm:chMax val="0"/>
          <dgm:chPref val="0"/>
          <dgm:bulletEnabled val="1"/>
        </dgm:presLayoutVars>
      </dgm:prSet>
      <dgm:spPr/>
      <dgm:t>
        <a:bodyPr/>
        <a:lstStyle/>
        <a:p>
          <a:endParaRPr lang="en-US"/>
        </a:p>
      </dgm:t>
    </dgm:pt>
    <dgm:pt modelId="{AD2860F1-1146-4BA0-8D25-E0C528E4C4BC}" type="pres">
      <dgm:prSet presAssocID="{D3A04073-E2A1-43A6-8CBE-4F81DF1FAFAC}" presName="Accent4" presStyleCnt="0"/>
      <dgm:spPr/>
    </dgm:pt>
    <dgm:pt modelId="{AE140D7E-1692-4AE4-8455-E7F8097F1204}" type="pres">
      <dgm:prSet presAssocID="{D3A04073-E2A1-43A6-8CBE-4F81DF1FAFAC}" presName="Accent" presStyleLbl="bgShp" presStyleIdx="3" presStyleCnt="6"/>
      <dgm:spPr/>
    </dgm:pt>
    <dgm:pt modelId="{E4FF43B6-3E4D-4275-9FD6-32DC313DA035}" type="pres">
      <dgm:prSet presAssocID="{D3A04073-E2A1-43A6-8CBE-4F81DF1FAFAC}" presName="Child4" presStyleLbl="node1" presStyleIdx="3" presStyleCnt="6">
        <dgm:presLayoutVars>
          <dgm:chMax val="0"/>
          <dgm:chPref val="0"/>
          <dgm:bulletEnabled val="1"/>
        </dgm:presLayoutVars>
      </dgm:prSet>
      <dgm:spPr/>
      <dgm:t>
        <a:bodyPr/>
        <a:lstStyle/>
        <a:p>
          <a:endParaRPr lang="en-US"/>
        </a:p>
      </dgm:t>
    </dgm:pt>
    <dgm:pt modelId="{FA2ACBF7-B07C-4704-B36D-0B45A6F46802}" type="pres">
      <dgm:prSet presAssocID="{29F22CF2-B95C-4E15-B6EF-B3C5DE0E16AE}" presName="Accent5" presStyleCnt="0"/>
      <dgm:spPr/>
    </dgm:pt>
    <dgm:pt modelId="{93AF33E5-3315-445E-B212-59DC888B6B46}" type="pres">
      <dgm:prSet presAssocID="{29F22CF2-B95C-4E15-B6EF-B3C5DE0E16AE}" presName="Accent" presStyleLbl="bgShp" presStyleIdx="4" presStyleCnt="6"/>
      <dgm:spPr/>
    </dgm:pt>
    <dgm:pt modelId="{F3A2063E-A91E-49CA-96DB-74C3E4505637}" type="pres">
      <dgm:prSet presAssocID="{29F22CF2-B95C-4E15-B6EF-B3C5DE0E16AE}" presName="Child5" presStyleLbl="node1" presStyleIdx="4" presStyleCnt="6">
        <dgm:presLayoutVars>
          <dgm:chMax val="0"/>
          <dgm:chPref val="0"/>
          <dgm:bulletEnabled val="1"/>
        </dgm:presLayoutVars>
      </dgm:prSet>
      <dgm:spPr/>
      <dgm:t>
        <a:bodyPr/>
        <a:lstStyle/>
        <a:p>
          <a:endParaRPr lang="en-US"/>
        </a:p>
      </dgm:t>
    </dgm:pt>
    <dgm:pt modelId="{1645756D-97B0-41FC-B465-7A48C3204E3B}" type="pres">
      <dgm:prSet presAssocID="{F2C69D4C-6AF3-4574-861A-943EA3F6343A}" presName="Accent6" presStyleCnt="0"/>
      <dgm:spPr/>
    </dgm:pt>
    <dgm:pt modelId="{57AC4EBE-C091-4E5C-9A3D-AE7E8245DA18}" type="pres">
      <dgm:prSet presAssocID="{F2C69D4C-6AF3-4574-861A-943EA3F6343A}" presName="Accent" presStyleLbl="bgShp" presStyleIdx="5" presStyleCnt="6"/>
      <dgm:spPr/>
    </dgm:pt>
    <dgm:pt modelId="{522272DA-8DA9-4B76-ABC8-F6DD4C707695}" type="pres">
      <dgm:prSet presAssocID="{F2C69D4C-6AF3-4574-861A-943EA3F6343A}" presName="Child6" presStyleLbl="node1" presStyleIdx="5" presStyleCnt="6">
        <dgm:presLayoutVars>
          <dgm:chMax val="0"/>
          <dgm:chPref val="0"/>
          <dgm:bulletEnabled val="1"/>
        </dgm:presLayoutVars>
      </dgm:prSet>
      <dgm:spPr/>
      <dgm:t>
        <a:bodyPr/>
        <a:lstStyle/>
        <a:p>
          <a:endParaRPr lang="en-US"/>
        </a:p>
      </dgm:t>
    </dgm:pt>
  </dgm:ptLst>
  <dgm:cxnLst>
    <dgm:cxn modelId="{E33B599C-9113-4B22-8B53-1E50B8BC8957}" type="presOf" srcId="{6799FC3F-428E-4891-944C-0E9DB8142180}" destId="{906C21B2-7CC5-42AB-95CF-E07B78F99B1F}" srcOrd="0" destOrd="0" presId="urn:microsoft.com/office/officeart/2011/layout/HexagonRadial"/>
    <dgm:cxn modelId="{19525705-B78E-4615-AD79-197CE5EAF2B1}" srcId="{AB046374-5596-44F3-B489-25FCE9086283}" destId="{29F22CF2-B95C-4E15-B6EF-B3C5DE0E16AE}" srcOrd="4" destOrd="0" parTransId="{5FC8E690-0889-475D-8740-C232B31724C9}" sibTransId="{A6FABB10-C048-492F-BF7C-E2684A26FD78}"/>
    <dgm:cxn modelId="{7F331318-A9DA-4BC0-86D3-2F6C5CEB9745}" srcId="{AB046374-5596-44F3-B489-25FCE9086283}" destId="{F2C69D4C-6AF3-4574-861A-943EA3F6343A}" srcOrd="5" destOrd="0" parTransId="{47FB3134-F175-4B77-8EE8-3D4FD960E66D}" sibTransId="{F29E8447-025E-482F-83DC-164EDB5D970A}"/>
    <dgm:cxn modelId="{83E3A6F9-5582-4CBA-96AA-89F7657CC515}" srcId="{AB046374-5596-44F3-B489-25FCE9086283}" destId="{D3A04073-E2A1-43A6-8CBE-4F81DF1FAFAC}" srcOrd="3" destOrd="0" parTransId="{9D9E362C-57B9-4005-B311-5EB3B4315ECE}" sibTransId="{A4421E29-A51A-4382-AEA8-41C4B534E173}"/>
    <dgm:cxn modelId="{2E8407EB-628A-44A4-BC86-290519E9D6FC}" type="presOf" srcId="{D3A04073-E2A1-43A6-8CBE-4F81DF1FAFAC}" destId="{E4FF43B6-3E4D-4275-9FD6-32DC313DA035}" srcOrd="0" destOrd="0" presId="urn:microsoft.com/office/officeart/2011/layout/HexagonRadial"/>
    <dgm:cxn modelId="{F6782668-9184-4087-9F09-75A6AC520874}" type="presOf" srcId="{CB08E51E-A8B2-4D0C-9AD9-D4CEAF1B113A}" destId="{E72BBCCE-DBA5-4807-8C6F-A9A6A3DD8CEE}" srcOrd="0" destOrd="0" presId="urn:microsoft.com/office/officeart/2011/layout/HexagonRadial"/>
    <dgm:cxn modelId="{C03C8178-235D-4327-9167-5CD64D1C390D}" srcId="{AB046374-5596-44F3-B489-25FCE9086283}" destId="{CB08E51E-A8B2-4D0C-9AD9-D4CEAF1B113A}" srcOrd="2" destOrd="0" parTransId="{F5B67B02-072E-4109-A588-419F37FE2188}" sibTransId="{2F56E4CA-D3E1-49E1-9B27-107A30DF352A}"/>
    <dgm:cxn modelId="{B049CF8F-597A-44C8-94D0-1DA029F568F5}" type="presOf" srcId="{F2C69D4C-6AF3-4574-861A-943EA3F6343A}" destId="{522272DA-8DA9-4B76-ABC8-F6DD4C707695}" srcOrd="0" destOrd="0" presId="urn:microsoft.com/office/officeart/2011/layout/HexagonRadial"/>
    <dgm:cxn modelId="{9BACD760-D92C-4CE0-B163-50F6883FC8C1}" type="presOf" srcId="{29F22CF2-B95C-4E15-B6EF-B3C5DE0E16AE}" destId="{F3A2063E-A91E-49CA-96DB-74C3E4505637}" srcOrd="0" destOrd="0" presId="urn:microsoft.com/office/officeart/2011/layout/HexagonRadial"/>
    <dgm:cxn modelId="{A67317C9-92DF-4E5C-869E-FF5F1BDCD4D2}" srcId="{DF25172F-916F-4B75-BB1E-D8D80915D644}" destId="{AB046374-5596-44F3-B489-25FCE9086283}" srcOrd="0" destOrd="0" parTransId="{FB895982-AFD9-424E-8B08-D8113B478F2F}" sibTransId="{D05F080E-AA0C-46C0-8D06-43D72D0AEA3B}"/>
    <dgm:cxn modelId="{C22EF811-1C72-4276-8507-8AC31843769F}" srcId="{AB046374-5596-44F3-B489-25FCE9086283}" destId="{6799FC3F-428E-4891-944C-0E9DB8142180}" srcOrd="1" destOrd="0" parTransId="{74C6E595-00C2-4BD1-A299-D301FC5AECEC}" sibTransId="{80F05114-887F-4DAC-BFC6-5EB13C332E98}"/>
    <dgm:cxn modelId="{32B25A09-4C52-4FD2-B835-4B980B8B9721}" type="presOf" srcId="{AB046374-5596-44F3-B489-25FCE9086283}" destId="{D0A0F1CA-1B24-438A-AF22-2FD829518CE8}" srcOrd="0" destOrd="0" presId="urn:microsoft.com/office/officeart/2011/layout/HexagonRadial"/>
    <dgm:cxn modelId="{BD521A48-721A-43F2-82E8-2313BACF4B18}" srcId="{AB046374-5596-44F3-B489-25FCE9086283}" destId="{D06292C2-CA40-4B63-A99F-0A556B9896B1}" srcOrd="0" destOrd="0" parTransId="{F61475CC-3B08-4016-B23E-61AD5D335DDC}" sibTransId="{30308A06-D26F-47D0-83FA-87F543129CA3}"/>
    <dgm:cxn modelId="{53123197-BE1C-4BB3-B40B-A91A96A6604D}" type="presOf" srcId="{D06292C2-CA40-4B63-A99F-0A556B9896B1}" destId="{EDE600C4-971B-43BE-B122-80F2DAF78C99}" srcOrd="0" destOrd="0" presId="urn:microsoft.com/office/officeart/2011/layout/HexagonRadial"/>
    <dgm:cxn modelId="{0BE0C132-64D6-47DA-9AA8-6459727F0880}" type="presOf" srcId="{DF25172F-916F-4B75-BB1E-D8D80915D644}" destId="{B6770321-04E2-44F1-8D9F-D0919A418E6B}" srcOrd="0" destOrd="0" presId="urn:microsoft.com/office/officeart/2011/layout/HexagonRadial"/>
    <dgm:cxn modelId="{567BF8D8-0DCF-4FCD-A408-59D82A648A58}" type="presParOf" srcId="{B6770321-04E2-44F1-8D9F-D0919A418E6B}" destId="{D0A0F1CA-1B24-438A-AF22-2FD829518CE8}" srcOrd="0" destOrd="0" presId="urn:microsoft.com/office/officeart/2011/layout/HexagonRadial"/>
    <dgm:cxn modelId="{A412391A-917E-4831-9F02-0CB013214530}" type="presParOf" srcId="{B6770321-04E2-44F1-8D9F-D0919A418E6B}" destId="{E9ABD0A8-7551-4B58-9F3C-E339175A558C}" srcOrd="1" destOrd="0" presId="urn:microsoft.com/office/officeart/2011/layout/HexagonRadial"/>
    <dgm:cxn modelId="{DE38B2E3-8FCE-4208-81FC-CD5CFF7F8711}" type="presParOf" srcId="{E9ABD0A8-7551-4B58-9F3C-E339175A558C}" destId="{65F39D3C-FDB4-42C1-B6FA-2DC266151152}" srcOrd="0" destOrd="0" presId="urn:microsoft.com/office/officeart/2011/layout/HexagonRadial"/>
    <dgm:cxn modelId="{BF710019-AB07-4710-860E-C45EC388C11D}" type="presParOf" srcId="{B6770321-04E2-44F1-8D9F-D0919A418E6B}" destId="{EDE600C4-971B-43BE-B122-80F2DAF78C99}" srcOrd="2" destOrd="0" presId="urn:microsoft.com/office/officeart/2011/layout/HexagonRadial"/>
    <dgm:cxn modelId="{B59B976E-D017-49CC-A19F-B66D2D481821}" type="presParOf" srcId="{B6770321-04E2-44F1-8D9F-D0919A418E6B}" destId="{19C6AD72-47D3-4CA8-B63D-286241401561}" srcOrd="3" destOrd="0" presId="urn:microsoft.com/office/officeart/2011/layout/HexagonRadial"/>
    <dgm:cxn modelId="{96581485-A6E1-4992-977F-02E510E82834}" type="presParOf" srcId="{19C6AD72-47D3-4CA8-B63D-286241401561}" destId="{2D610989-ADE5-4DCC-B1C0-C7ED79230B9F}" srcOrd="0" destOrd="0" presId="urn:microsoft.com/office/officeart/2011/layout/HexagonRadial"/>
    <dgm:cxn modelId="{EB9831F1-5CAF-48A6-A4DC-EDF866713883}" type="presParOf" srcId="{B6770321-04E2-44F1-8D9F-D0919A418E6B}" destId="{906C21B2-7CC5-42AB-95CF-E07B78F99B1F}" srcOrd="4" destOrd="0" presId="urn:microsoft.com/office/officeart/2011/layout/HexagonRadial"/>
    <dgm:cxn modelId="{DECA3D3F-7B64-414D-8CE4-C7B73ADDBCB2}" type="presParOf" srcId="{B6770321-04E2-44F1-8D9F-D0919A418E6B}" destId="{89267B82-3990-47E7-A917-C79E88A102C5}" srcOrd="5" destOrd="0" presId="urn:microsoft.com/office/officeart/2011/layout/HexagonRadial"/>
    <dgm:cxn modelId="{64D072DC-7E85-422C-ADDE-3A611026657E}" type="presParOf" srcId="{89267B82-3990-47E7-A917-C79E88A102C5}" destId="{E2D62CFE-D315-460C-BFB7-CE530F6C0F1B}" srcOrd="0" destOrd="0" presId="urn:microsoft.com/office/officeart/2011/layout/HexagonRadial"/>
    <dgm:cxn modelId="{D77919AB-90BA-4A7B-ACD2-C20B3B0BA369}" type="presParOf" srcId="{B6770321-04E2-44F1-8D9F-D0919A418E6B}" destId="{E72BBCCE-DBA5-4807-8C6F-A9A6A3DD8CEE}" srcOrd="6" destOrd="0" presId="urn:microsoft.com/office/officeart/2011/layout/HexagonRadial"/>
    <dgm:cxn modelId="{3B714363-8B7F-4631-8ED3-A09582528A27}" type="presParOf" srcId="{B6770321-04E2-44F1-8D9F-D0919A418E6B}" destId="{AD2860F1-1146-4BA0-8D25-E0C528E4C4BC}" srcOrd="7" destOrd="0" presId="urn:microsoft.com/office/officeart/2011/layout/HexagonRadial"/>
    <dgm:cxn modelId="{A5B54FE2-3A3D-49AD-8CFE-A65E11F4F8DB}" type="presParOf" srcId="{AD2860F1-1146-4BA0-8D25-E0C528E4C4BC}" destId="{AE140D7E-1692-4AE4-8455-E7F8097F1204}" srcOrd="0" destOrd="0" presId="urn:microsoft.com/office/officeart/2011/layout/HexagonRadial"/>
    <dgm:cxn modelId="{2AE5E5DA-D196-4D8E-AB96-E7DD923E23DE}" type="presParOf" srcId="{B6770321-04E2-44F1-8D9F-D0919A418E6B}" destId="{E4FF43B6-3E4D-4275-9FD6-32DC313DA035}" srcOrd="8" destOrd="0" presId="urn:microsoft.com/office/officeart/2011/layout/HexagonRadial"/>
    <dgm:cxn modelId="{439171BD-7303-4AD4-A82B-8AE1E74552E9}" type="presParOf" srcId="{B6770321-04E2-44F1-8D9F-D0919A418E6B}" destId="{FA2ACBF7-B07C-4704-B36D-0B45A6F46802}" srcOrd="9" destOrd="0" presId="urn:microsoft.com/office/officeart/2011/layout/HexagonRadial"/>
    <dgm:cxn modelId="{78F6FB58-C04A-45ED-ABA9-8FDC2059AB38}" type="presParOf" srcId="{FA2ACBF7-B07C-4704-B36D-0B45A6F46802}" destId="{93AF33E5-3315-445E-B212-59DC888B6B46}" srcOrd="0" destOrd="0" presId="urn:microsoft.com/office/officeart/2011/layout/HexagonRadial"/>
    <dgm:cxn modelId="{4090A57A-177A-4F5A-AFE5-B20CF20D37F4}" type="presParOf" srcId="{B6770321-04E2-44F1-8D9F-D0919A418E6B}" destId="{F3A2063E-A91E-49CA-96DB-74C3E4505637}" srcOrd="10" destOrd="0" presId="urn:microsoft.com/office/officeart/2011/layout/HexagonRadial"/>
    <dgm:cxn modelId="{7E7DFB60-AF51-49EF-ABC2-F4EAB7DAC386}" type="presParOf" srcId="{B6770321-04E2-44F1-8D9F-D0919A418E6B}" destId="{1645756D-97B0-41FC-B465-7A48C3204E3B}" srcOrd="11" destOrd="0" presId="urn:microsoft.com/office/officeart/2011/layout/HexagonRadial"/>
    <dgm:cxn modelId="{2CBFE06A-B435-431C-A0C9-744CC29752A2}" type="presParOf" srcId="{1645756D-97B0-41FC-B465-7A48C3204E3B}" destId="{57AC4EBE-C091-4E5C-9A3D-AE7E8245DA18}" srcOrd="0" destOrd="0" presId="urn:microsoft.com/office/officeart/2011/layout/HexagonRadial"/>
    <dgm:cxn modelId="{8630BAB1-60A6-48A9-9F7B-12DD50FC1336}" type="presParOf" srcId="{B6770321-04E2-44F1-8D9F-D0919A418E6B}" destId="{522272DA-8DA9-4B76-ABC8-F6DD4C707695}"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242963-8C54-41C5-9292-E8B1BFA42A42}" type="doc">
      <dgm:prSet loTypeId="urn:microsoft.com/office/officeart/2005/8/layout/radial3" loCatId="cycle" qsTypeId="urn:microsoft.com/office/officeart/2005/8/quickstyle/3d9" qsCatId="3D" csTypeId="urn:microsoft.com/office/officeart/2005/8/colors/colorful3" csCatId="colorful" phldr="1"/>
      <dgm:spPr/>
      <dgm:t>
        <a:bodyPr/>
        <a:lstStyle/>
        <a:p>
          <a:endParaRPr lang="en-IN"/>
        </a:p>
      </dgm:t>
    </dgm:pt>
    <dgm:pt modelId="{A8CA1574-AEC4-4E9C-B409-BD01D340C53A}">
      <dgm:prSet phldrT="[Text]"/>
      <dgm:spPr/>
      <dgm:t>
        <a:bodyPr/>
        <a:lstStyle/>
        <a:p>
          <a:r>
            <a:rPr lang="en-US" dirty="0"/>
            <a:t>TEST</a:t>
          </a:r>
          <a:endParaRPr lang="en-IN" dirty="0"/>
        </a:p>
      </dgm:t>
    </dgm:pt>
    <dgm:pt modelId="{9F6C5A33-43D1-4EE2-9EB0-E0028D5B3AC3}" type="parTrans" cxnId="{542143E1-AD43-4D89-8882-249810997326}">
      <dgm:prSet/>
      <dgm:spPr/>
      <dgm:t>
        <a:bodyPr/>
        <a:lstStyle/>
        <a:p>
          <a:endParaRPr lang="en-IN"/>
        </a:p>
      </dgm:t>
    </dgm:pt>
    <dgm:pt modelId="{90E093F0-6AE6-49F7-AC45-14768036B88C}" type="sibTrans" cxnId="{542143E1-AD43-4D89-8882-249810997326}">
      <dgm:prSet/>
      <dgm:spPr/>
      <dgm:t>
        <a:bodyPr/>
        <a:lstStyle/>
        <a:p>
          <a:endParaRPr lang="en-IN"/>
        </a:p>
      </dgm:t>
    </dgm:pt>
    <dgm:pt modelId="{CA8F4813-582D-472A-96A5-5CF06922B305}">
      <dgm:prSet phldrT="[Text]"/>
      <dgm:spPr/>
      <dgm:t>
        <a:bodyPr/>
        <a:lstStyle/>
        <a:p>
          <a:r>
            <a:rPr lang="en-US" dirty="0"/>
            <a:t>PROFICIENCY TESTS</a:t>
          </a:r>
          <a:endParaRPr lang="en-IN" dirty="0"/>
        </a:p>
      </dgm:t>
    </dgm:pt>
    <dgm:pt modelId="{306CD191-F669-44ED-B60B-AF255D97E2BD}" type="parTrans" cxnId="{2291F1F8-F66F-4F86-A97C-AC22F8F63743}">
      <dgm:prSet/>
      <dgm:spPr/>
      <dgm:t>
        <a:bodyPr/>
        <a:lstStyle/>
        <a:p>
          <a:endParaRPr lang="en-IN"/>
        </a:p>
      </dgm:t>
    </dgm:pt>
    <dgm:pt modelId="{BD6EC464-324A-4716-8167-44BCB270A821}" type="sibTrans" cxnId="{2291F1F8-F66F-4F86-A97C-AC22F8F63743}">
      <dgm:prSet/>
      <dgm:spPr/>
      <dgm:t>
        <a:bodyPr/>
        <a:lstStyle/>
        <a:p>
          <a:endParaRPr lang="en-IN"/>
        </a:p>
      </dgm:t>
    </dgm:pt>
    <dgm:pt modelId="{F246B050-E89C-4560-BF1A-0C03D64BAF85}">
      <dgm:prSet phldrT="[Text]"/>
      <dgm:spPr/>
      <dgm:t>
        <a:bodyPr/>
        <a:lstStyle/>
        <a:p>
          <a:r>
            <a:rPr lang="en-US" dirty="0"/>
            <a:t>ACHIEVEMENT TESTS</a:t>
          </a:r>
          <a:endParaRPr lang="en-IN" dirty="0"/>
        </a:p>
      </dgm:t>
    </dgm:pt>
    <dgm:pt modelId="{007C7DA9-3DFA-40CC-8DE3-B82474F741FC}" type="parTrans" cxnId="{632DFF4C-ED20-4A75-9553-C8BD2D5C4FE1}">
      <dgm:prSet/>
      <dgm:spPr/>
      <dgm:t>
        <a:bodyPr/>
        <a:lstStyle/>
        <a:p>
          <a:endParaRPr lang="en-IN"/>
        </a:p>
      </dgm:t>
    </dgm:pt>
    <dgm:pt modelId="{15688A63-101F-4C36-BF04-4512F8AD078A}" type="sibTrans" cxnId="{632DFF4C-ED20-4A75-9553-C8BD2D5C4FE1}">
      <dgm:prSet/>
      <dgm:spPr/>
      <dgm:t>
        <a:bodyPr/>
        <a:lstStyle/>
        <a:p>
          <a:endParaRPr lang="en-IN"/>
        </a:p>
      </dgm:t>
    </dgm:pt>
    <dgm:pt modelId="{D63EB1B0-BC57-401B-A2FA-14F312BE3026}">
      <dgm:prSet phldrT="[Text]"/>
      <dgm:spPr/>
      <dgm:t>
        <a:bodyPr/>
        <a:lstStyle/>
        <a:p>
          <a:r>
            <a:rPr lang="en-US" dirty="0"/>
            <a:t>DIOGNOSTIC TESTS</a:t>
          </a:r>
          <a:endParaRPr lang="en-IN" dirty="0"/>
        </a:p>
      </dgm:t>
    </dgm:pt>
    <dgm:pt modelId="{E9810A29-8EE5-4B38-A35E-6A8A19EC16FE}" type="parTrans" cxnId="{FBA6E5B8-290C-4572-A18C-694B8EB67549}">
      <dgm:prSet/>
      <dgm:spPr/>
      <dgm:t>
        <a:bodyPr/>
        <a:lstStyle/>
        <a:p>
          <a:endParaRPr lang="en-IN"/>
        </a:p>
      </dgm:t>
    </dgm:pt>
    <dgm:pt modelId="{A2E149C0-9370-4706-BE7C-CC99C6A7CB18}" type="sibTrans" cxnId="{FBA6E5B8-290C-4572-A18C-694B8EB67549}">
      <dgm:prSet/>
      <dgm:spPr/>
      <dgm:t>
        <a:bodyPr/>
        <a:lstStyle/>
        <a:p>
          <a:endParaRPr lang="en-IN"/>
        </a:p>
      </dgm:t>
    </dgm:pt>
    <dgm:pt modelId="{F19E6D6D-9091-41E7-98F1-97CADCA418F2}">
      <dgm:prSet phldrT="[Text]"/>
      <dgm:spPr/>
      <dgm:t>
        <a:bodyPr/>
        <a:lstStyle/>
        <a:p>
          <a:r>
            <a:rPr lang="en-US" dirty="0"/>
            <a:t>PLACEMENT TESTS</a:t>
          </a:r>
          <a:endParaRPr lang="en-IN" dirty="0"/>
        </a:p>
      </dgm:t>
    </dgm:pt>
    <dgm:pt modelId="{C3039CFF-0791-438C-B3B0-DA2369066EF1}" type="parTrans" cxnId="{515C2D65-F2EF-407D-A79A-53CD46490752}">
      <dgm:prSet/>
      <dgm:spPr/>
      <dgm:t>
        <a:bodyPr/>
        <a:lstStyle/>
        <a:p>
          <a:endParaRPr lang="en-IN"/>
        </a:p>
      </dgm:t>
    </dgm:pt>
    <dgm:pt modelId="{2006212C-B1E0-4BF7-9BD2-AB8D1DFE9119}" type="sibTrans" cxnId="{515C2D65-F2EF-407D-A79A-53CD46490752}">
      <dgm:prSet/>
      <dgm:spPr/>
      <dgm:t>
        <a:bodyPr/>
        <a:lstStyle/>
        <a:p>
          <a:endParaRPr lang="en-IN"/>
        </a:p>
      </dgm:t>
    </dgm:pt>
    <dgm:pt modelId="{3B6F7D58-2F32-442C-B7C6-476940CEBBE2}" type="pres">
      <dgm:prSet presAssocID="{87242963-8C54-41C5-9292-E8B1BFA42A42}" presName="composite" presStyleCnt="0">
        <dgm:presLayoutVars>
          <dgm:chMax val="1"/>
          <dgm:dir/>
          <dgm:resizeHandles val="exact"/>
        </dgm:presLayoutVars>
      </dgm:prSet>
      <dgm:spPr/>
      <dgm:t>
        <a:bodyPr/>
        <a:lstStyle/>
        <a:p>
          <a:endParaRPr lang="en-US"/>
        </a:p>
      </dgm:t>
    </dgm:pt>
    <dgm:pt modelId="{1A7E6156-DB85-4808-9FBF-5C9587A3429F}" type="pres">
      <dgm:prSet presAssocID="{87242963-8C54-41C5-9292-E8B1BFA42A42}" presName="radial" presStyleCnt="0">
        <dgm:presLayoutVars>
          <dgm:animLvl val="ctr"/>
        </dgm:presLayoutVars>
      </dgm:prSet>
      <dgm:spPr/>
    </dgm:pt>
    <dgm:pt modelId="{99BE3DE6-57DA-409C-A591-84514CCAB1EA}" type="pres">
      <dgm:prSet presAssocID="{A8CA1574-AEC4-4E9C-B409-BD01D340C53A}" presName="centerShape" presStyleLbl="vennNode1" presStyleIdx="0" presStyleCnt="5"/>
      <dgm:spPr/>
      <dgm:t>
        <a:bodyPr/>
        <a:lstStyle/>
        <a:p>
          <a:endParaRPr lang="en-US"/>
        </a:p>
      </dgm:t>
    </dgm:pt>
    <dgm:pt modelId="{B362F7F4-360D-4F17-BCF5-8D12F180D1F6}" type="pres">
      <dgm:prSet presAssocID="{CA8F4813-582D-472A-96A5-5CF06922B305}" presName="node" presStyleLbl="vennNode1" presStyleIdx="1" presStyleCnt="5" custScaleX="169470">
        <dgm:presLayoutVars>
          <dgm:bulletEnabled val="1"/>
        </dgm:presLayoutVars>
      </dgm:prSet>
      <dgm:spPr/>
      <dgm:t>
        <a:bodyPr/>
        <a:lstStyle/>
        <a:p>
          <a:endParaRPr lang="en-US"/>
        </a:p>
      </dgm:t>
    </dgm:pt>
    <dgm:pt modelId="{D3B1984B-3C05-4D37-85AC-48EC71DAFFD7}" type="pres">
      <dgm:prSet presAssocID="{F246B050-E89C-4560-BF1A-0C03D64BAF85}" presName="node" presStyleLbl="vennNode1" presStyleIdx="2" presStyleCnt="5" custScaleX="153509">
        <dgm:presLayoutVars>
          <dgm:bulletEnabled val="1"/>
        </dgm:presLayoutVars>
      </dgm:prSet>
      <dgm:spPr/>
      <dgm:t>
        <a:bodyPr/>
        <a:lstStyle/>
        <a:p>
          <a:endParaRPr lang="en-US"/>
        </a:p>
      </dgm:t>
    </dgm:pt>
    <dgm:pt modelId="{C849E794-4E7D-4D1F-94B5-A36015623D99}" type="pres">
      <dgm:prSet presAssocID="{D63EB1B0-BC57-401B-A2FA-14F312BE3026}" presName="node" presStyleLbl="vennNode1" presStyleIdx="3" presStyleCnt="5" custScaleX="157614">
        <dgm:presLayoutVars>
          <dgm:bulletEnabled val="1"/>
        </dgm:presLayoutVars>
      </dgm:prSet>
      <dgm:spPr/>
      <dgm:t>
        <a:bodyPr/>
        <a:lstStyle/>
        <a:p>
          <a:endParaRPr lang="en-US"/>
        </a:p>
      </dgm:t>
    </dgm:pt>
    <dgm:pt modelId="{F2499A61-68AF-4EFC-8CF0-E0818B743828}" type="pres">
      <dgm:prSet presAssocID="{F19E6D6D-9091-41E7-98F1-97CADCA418F2}" presName="node" presStyleLbl="vennNode1" presStyleIdx="4" presStyleCnt="5" custScaleX="145068">
        <dgm:presLayoutVars>
          <dgm:bulletEnabled val="1"/>
        </dgm:presLayoutVars>
      </dgm:prSet>
      <dgm:spPr/>
      <dgm:t>
        <a:bodyPr/>
        <a:lstStyle/>
        <a:p>
          <a:endParaRPr lang="en-US"/>
        </a:p>
      </dgm:t>
    </dgm:pt>
  </dgm:ptLst>
  <dgm:cxnLst>
    <dgm:cxn modelId="{98F45027-FC0E-4681-A4AA-04ED05C95D5B}" type="presOf" srcId="{F246B050-E89C-4560-BF1A-0C03D64BAF85}" destId="{D3B1984B-3C05-4D37-85AC-48EC71DAFFD7}" srcOrd="0" destOrd="0" presId="urn:microsoft.com/office/officeart/2005/8/layout/radial3"/>
    <dgm:cxn modelId="{542143E1-AD43-4D89-8882-249810997326}" srcId="{87242963-8C54-41C5-9292-E8B1BFA42A42}" destId="{A8CA1574-AEC4-4E9C-B409-BD01D340C53A}" srcOrd="0" destOrd="0" parTransId="{9F6C5A33-43D1-4EE2-9EB0-E0028D5B3AC3}" sibTransId="{90E093F0-6AE6-49F7-AC45-14768036B88C}"/>
    <dgm:cxn modelId="{A092C5D9-B4C6-4553-999A-4EA0D6881C7F}" type="presOf" srcId="{D63EB1B0-BC57-401B-A2FA-14F312BE3026}" destId="{C849E794-4E7D-4D1F-94B5-A36015623D99}" srcOrd="0" destOrd="0" presId="urn:microsoft.com/office/officeart/2005/8/layout/radial3"/>
    <dgm:cxn modelId="{515C2D65-F2EF-407D-A79A-53CD46490752}" srcId="{A8CA1574-AEC4-4E9C-B409-BD01D340C53A}" destId="{F19E6D6D-9091-41E7-98F1-97CADCA418F2}" srcOrd="3" destOrd="0" parTransId="{C3039CFF-0791-438C-B3B0-DA2369066EF1}" sibTransId="{2006212C-B1E0-4BF7-9BD2-AB8D1DFE9119}"/>
    <dgm:cxn modelId="{21E34C43-1C80-48BD-9038-3431A72441B2}" type="presOf" srcId="{F19E6D6D-9091-41E7-98F1-97CADCA418F2}" destId="{F2499A61-68AF-4EFC-8CF0-E0818B743828}" srcOrd="0" destOrd="0" presId="urn:microsoft.com/office/officeart/2005/8/layout/radial3"/>
    <dgm:cxn modelId="{632DFF4C-ED20-4A75-9553-C8BD2D5C4FE1}" srcId="{A8CA1574-AEC4-4E9C-B409-BD01D340C53A}" destId="{F246B050-E89C-4560-BF1A-0C03D64BAF85}" srcOrd="1" destOrd="0" parTransId="{007C7DA9-3DFA-40CC-8DE3-B82474F741FC}" sibTransId="{15688A63-101F-4C36-BF04-4512F8AD078A}"/>
    <dgm:cxn modelId="{9CDAC141-2422-48BB-AF24-E758054DAF73}" type="presOf" srcId="{CA8F4813-582D-472A-96A5-5CF06922B305}" destId="{B362F7F4-360D-4F17-BCF5-8D12F180D1F6}" srcOrd="0" destOrd="0" presId="urn:microsoft.com/office/officeart/2005/8/layout/radial3"/>
    <dgm:cxn modelId="{FBA6E5B8-290C-4572-A18C-694B8EB67549}" srcId="{A8CA1574-AEC4-4E9C-B409-BD01D340C53A}" destId="{D63EB1B0-BC57-401B-A2FA-14F312BE3026}" srcOrd="2" destOrd="0" parTransId="{E9810A29-8EE5-4B38-A35E-6A8A19EC16FE}" sibTransId="{A2E149C0-9370-4706-BE7C-CC99C6A7CB18}"/>
    <dgm:cxn modelId="{06D5673E-DA55-4A2F-9CC9-7570ABC07788}" type="presOf" srcId="{87242963-8C54-41C5-9292-E8B1BFA42A42}" destId="{3B6F7D58-2F32-442C-B7C6-476940CEBBE2}" srcOrd="0" destOrd="0" presId="urn:microsoft.com/office/officeart/2005/8/layout/radial3"/>
    <dgm:cxn modelId="{11B419D0-B88D-44A5-8E4C-ECAEDF155934}" type="presOf" srcId="{A8CA1574-AEC4-4E9C-B409-BD01D340C53A}" destId="{99BE3DE6-57DA-409C-A591-84514CCAB1EA}" srcOrd="0" destOrd="0" presId="urn:microsoft.com/office/officeart/2005/8/layout/radial3"/>
    <dgm:cxn modelId="{2291F1F8-F66F-4F86-A97C-AC22F8F63743}" srcId="{A8CA1574-AEC4-4E9C-B409-BD01D340C53A}" destId="{CA8F4813-582D-472A-96A5-5CF06922B305}" srcOrd="0" destOrd="0" parTransId="{306CD191-F669-44ED-B60B-AF255D97E2BD}" sibTransId="{BD6EC464-324A-4716-8167-44BCB270A821}"/>
    <dgm:cxn modelId="{42788BFB-EB73-4D93-BC3E-1EE8D2508D60}" type="presParOf" srcId="{3B6F7D58-2F32-442C-B7C6-476940CEBBE2}" destId="{1A7E6156-DB85-4808-9FBF-5C9587A3429F}" srcOrd="0" destOrd="0" presId="urn:microsoft.com/office/officeart/2005/8/layout/radial3"/>
    <dgm:cxn modelId="{4D0417C3-6A5E-471B-B5B3-76945B7FFDBD}" type="presParOf" srcId="{1A7E6156-DB85-4808-9FBF-5C9587A3429F}" destId="{99BE3DE6-57DA-409C-A591-84514CCAB1EA}" srcOrd="0" destOrd="0" presId="urn:microsoft.com/office/officeart/2005/8/layout/radial3"/>
    <dgm:cxn modelId="{DF511252-2639-4D4C-8C17-F3C90B1DDE21}" type="presParOf" srcId="{1A7E6156-DB85-4808-9FBF-5C9587A3429F}" destId="{B362F7F4-360D-4F17-BCF5-8D12F180D1F6}" srcOrd="1" destOrd="0" presId="urn:microsoft.com/office/officeart/2005/8/layout/radial3"/>
    <dgm:cxn modelId="{C123B1B1-E2F5-41BE-BB07-696F79A61F38}" type="presParOf" srcId="{1A7E6156-DB85-4808-9FBF-5C9587A3429F}" destId="{D3B1984B-3C05-4D37-85AC-48EC71DAFFD7}" srcOrd="2" destOrd="0" presId="urn:microsoft.com/office/officeart/2005/8/layout/radial3"/>
    <dgm:cxn modelId="{9C0B98E2-0312-41D1-80C3-EFFD82B825C2}" type="presParOf" srcId="{1A7E6156-DB85-4808-9FBF-5C9587A3429F}" destId="{C849E794-4E7D-4D1F-94B5-A36015623D99}" srcOrd="3" destOrd="0" presId="urn:microsoft.com/office/officeart/2005/8/layout/radial3"/>
    <dgm:cxn modelId="{008F60C6-E1CE-4496-B096-3D99A0FCC2E3}" type="presParOf" srcId="{1A7E6156-DB85-4808-9FBF-5C9587A3429F}" destId="{F2499A61-68AF-4EFC-8CF0-E0818B743828}"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0F1CA-1B24-438A-AF22-2FD829518CE8}">
      <dsp:nvSpPr>
        <dsp:cNvPr id="0" name=""/>
        <dsp:cNvSpPr/>
      </dsp:nvSpPr>
      <dsp:spPr>
        <a:xfrm>
          <a:off x="2952810" y="1748061"/>
          <a:ext cx="2221862" cy="1922001"/>
        </a:xfrm>
        <a:prstGeom prst="hexagon">
          <a:avLst>
            <a:gd name="adj" fmla="val 28570"/>
            <a:gd name="vf" fmla="val 1154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TESTING</a:t>
          </a:r>
          <a:endParaRPr lang="en-IN" sz="1500" kern="1200" dirty="0"/>
        </a:p>
      </dsp:txBody>
      <dsp:txXfrm>
        <a:off x="3321004" y="2066564"/>
        <a:ext cx="1485474" cy="1284995"/>
      </dsp:txXfrm>
    </dsp:sp>
    <dsp:sp modelId="{2D610989-ADE5-4DCC-B1C0-C7ED79230B9F}">
      <dsp:nvSpPr>
        <dsp:cNvPr id="0" name=""/>
        <dsp:cNvSpPr/>
      </dsp:nvSpPr>
      <dsp:spPr>
        <a:xfrm>
          <a:off x="4344123" y="828514"/>
          <a:ext cx="838302" cy="722308"/>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EDE600C4-971B-43BE-B122-80F2DAF78C99}">
      <dsp:nvSpPr>
        <dsp:cNvPr id="0" name=""/>
        <dsp:cNvSpPr/>
      </dsp:nvSpPr>
      <dsp:spPr>
        <a:xfrm>
          <a:off x="3157475" y="0"/>
          <a:ext cx="1820800" cy="1575206"/>
        </a:xfrm>
        <a:prstGeom prst="hexagon">
          <a:avLst>
            <a:gd name="adj" fmla="val 28570"/>
            <a:gd name="vf" fmla="val 1154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OBJECTIVE TESTING</a:t>
          </a:r>
          <a:endParaRPr lang="en-IN" sz="1500" kern="1200" dirty="0"/>
        </a:p>
      </dsp:txBody>
      <dsp:txXfrm>
        <a:off x="3459220" y="261045"/>
        <a:ext cx="1217310" cy="1053116"/>
      </dsp:txXfrm>
    </dsp:sp>
    <dsp:sp modelId="{E2D62CFE-D315-460C-BFB7-CE530F6C0F1B}">
      <dsp:nvSpPr>
        <dsp:cNvPr id="0" name=""/>
        <dsp:cNvSpPr/>
      </dsp:nvSpPr>
      <dsp:spPr>
        <a:xfrm>
          <a:off x="5322487" y="2178846"/>
          <a:ext cx="838302" cy="722308"/>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06C21B2-7CC5-42AB-95CF-E07B78F99B1F}">
      <dsp:nvSpPr>
        <dsp:cNvPr id="0" name=""/>
        <dsp:cNvSpPr/>
      </dsp:nvSpPr>
      <dsp:spPr>
        <a:xfrm>
          <a:off x="4827361" y="968857"/>
          <a:ext cx="1820800" cy="1575206"/>
        </a:xfrm>
        <a:prstGeom prst="hexagon">
          <a:avLst>
            <a:gd name="adj" fmla="val 28570"/>
            <a:gd name="vf" fmla="val 1154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INDIRECT TESTING</a:t>
          </a:r>
          <a:endParaRPr lang="en-IN" sz="1500" kern="1200" dirty="0"/>
        </a:p>
      </dsp:txBody>
      <dsp:txXfrm>
        <a:off x="5129106" y="1229902"/>
        <a:ext cx="1217310" cy="1053116"/>
      </dsp:txXfrm>
    </dsp:sp>
    <dsp:sp modelId="{AE140D7E-1692-4AE4-8455-E7F8097F1204}">
      <dsp:nvSpPr>
        <dsp:cNvPr id="0" name=""/>
        <dsp:cNvSpPr/>
      </dsp:nvSpPr>
      <dsp:spPr>
        <a:xfrm>
          <a:off x="4642852" y="3703117"/>
          <a:ext cx="838302" cy="722308"/>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E72BBCCE-DBA5-4807-8C6F-A9A6A3DD8CEE}">
      <dsp:nvSpPr>
        <dsp:cNvPr id="0" name=""/>
        <dsp:cNvSpPr/>
      </dsp:nvSpPr>
      <dsp:spPr>
        <a:xfrm>
          <a:off x="4827361" y="2873519"/>
          <a:ext cx="1820800" cy="1575206"/>
        </a:xfrm>
        <a:prstGeom prst="hexagon">
          <a:avLst>
            <a:gd name="adj" fmla="val 28570"/>
            <a:gd name="vf" fmla="val 1154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DIRECT TESTING</a:t>
          </a:r>
          <a:endParaRPr lang="en-IN" sz="1500" kern="1200" dirty="0"/>
        </a:p>
      </dsp:txBody>
      <dsp:txXfrm>
        <a:off x="5129106" y="3134564"/>
        <a:ext cx="1217310" cy="1053116"/>
      </dsp:txXfrm>
    </dsp:sp>
    <dsp:sp modelId="{93AF33E5-3315-445E-B212-59DC888B6B46}">
      <dsp:nvSpPr>
        <dsp:cNvPr id="0" name=""/>
        <dsp:cNvSpPr/>
      </dsp:nvSpPr>
      <dsp:spPr>
        <a:xfrm>
          <a:off x="2956944" y="3861342"/>
          <a:ext cx="838302" cy="722308"/>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E4FF43B6-3E4D-4275-9FD6-32DC313DA035}">
      <dsp:nvSpPr>
        <dsp:cNvPr id="0" name=""/>
        <dsp:cNvSpPr/>
      </dsp:nvSpPr>
      <dsp:spPr>
        <a:xfrm>
          <a:off x="3157475" y="3843460"/>
          <a:ext cx="1820800" cy="1575206"/>
        </a:xfrm>
        <a:prstGeom prst="hexagon">
          <a:avLst>
            <a:gd name="adj" fmla="val 28570"/>
            <a:gd name="vf" fmla="val 1154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INTEGRATIVE TESTING</a:t>
          </a:r>
          <a:endParaRPr lang="en-IN" sz="1500" kern="1200" dirty="0"/>
        </a:p>
      </dsp:txBody>
      <dsp:txXfrm>
        <a:off x="3459220" y="4104505"/>
        <a:ext cx="1217310" cy="1053116"/>
      </dsp:txXfrm>
    </dsp:sp>
    <dsp:sp modelId="{57AC4EBE-C091-4E5C-9A3D-AE7E8245DA18}">
      <dsp:nvSpPr>
        <dsp:cNvPr id="0" name=""/>
        <dsp:cNvSpPr/>
      </dsp:nvSpPr>
      <dsp:spPr>
        <a:xfrm>
          <a:off x="1962559" y="2511552"/>
          <a:ext cx="838302" cy="722308"/>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3A2063E-A91E-49CA-96DB-74C3E4505637}">
      <dsp:nvSpPr>
        <dsp:cNvPr id="0" name=""/>
        <dsp:cNvSpPr/>
      </dsp:nvSpPr>
      <dsp:spPr>
        <a:xfrm>
          <a:off x="1479837" y="2874602"/>
          <a:ext cx="1820800" cy="1575206"/>
        </a:xfrm>
        <a:prstGeom prst="hexagon">
          <a:avLst>
            <a:gd name="adj" fmla="val 28570"/>
            <a:gd name="vf" fmla="val 1154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DISCRETE POINT TESTING</a:t>
          </a:r>
          <a:endParaRPr lang="en-IN" sz="1500" kern="1200" dirty="0"/>
        </a:p>
      </dsp:txBody>
      <dsp:txXfrm>
        <a:off x="1781582" y="3135647"/>
        <a:ext cx="1217310" cy="1053116"/>
      </dsp:txXfrm>
    </dsp:sp>
    <dsp:sp modelId="{522272DA-8DA9-4B76-ABC8-F6DD4C707695}">
      <dsp:nvSpPr>
        <dsp:cNvPr id="0" name=""/>
        <dsp:cNvSpPr/>
      </dsp:nvSpPr>
      <dsp:spPr>
        <a:xfrm>
          <a:off x="1479837" y="966690"/>
          <a:ext cx="1820800" cy="1575206"/>
        </a:xfrm>
        <a:prstGeom prst="hexagon">
          <a:avLst>
            <a:gd name="adj" fmla="val 28570"/>
            <a:gd name="vf" fmla="val 1154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SUBJECTIVE TESTING</a:t>
          </a:r>
          <a:endParaRPr lang="en-IN" sz="1500" kern="1200" dirty="0"/>
        </a:p>
      </dsp:txBody>
      <dsp:txXfrm>
        <a:off x="1781582" y="1227735"/>
        <a:ext cx="1217310" cy="1053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E3DE6-57DA-409C-A591-84514CCAB1EA}">
      <dsp:nvSpPr>
        <dsp:cNvPr id="0" name=""/>
        <dsp:cNvSpPr/>
      </dsp:nvSpPr>
      <dsp:spPr>
        <a:xfrm>
          <a:off x="3351448" y="812973"/>
          <a:ext cx="2025302" cy="2025302"/>
        </a:xfrm>
        <a:prstGeom prst="ellipse">
          <a:avLst/>
        </a:prstGeom>
        <a:solidFill>
          <a:schemeClr val="accent3">
            <a:alpha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67310" tIns="67310" rIns="67310" bIns="67310" numCol="1" spcCol="1270" anchor="ctr" anchorCtr="0">
          <a:noAutofit/>
          <a:sp3d extrusionH="28000" prstMaterial="matte"/>
        </a:bodyPr>
        <a:lstStyle/>
        <a:p>
          <a:pPr marL="0" lvl="0" indent="0" algn="ctr" defTabSz="2355850">
            <a:lnSpc>
              <a:spcPct val="90000"/>
            </a:lnSpc>
            <a:spcBef>
              <a:spcPct val="0"/>
            </a:spcBef>
            <a:spcAft>
              <a:spcPct val="35000"/>
            </a:spcAft>
            <a:buNone/>
          </a:pPr>
          <a:r>
            <a:rPr lang="en-US" sz="5300" kern="1200" dirty="0"/>
            <a:t>TEST</a:t>
          </a:r>
          <a:endParaRPr lang="en-IN" sz="5300" kern="1200" dirty="0"/>
        </a:p>
      </dsp:txBody>
      <dsp:txXfrm>
        <a:off x="3648047" y="1109572"/>
        <a:ext cx="1432104" cy="1432104"/>
      </dsp:txXfrm>
    </dsp:sp>
    <dsp:sp modelId="{B362F7F4-360D-4F17-BCF5-8D12F180D1F6}">
      <dsp:nvSpPr>
        <dsp:cNvPr id="0" name=""/>
        <dsp:cNvSpPr/>
      </dsp:nvSpPr>
      <dsp:spPr>
        <a:xfrm>
          <a:off x="3506029" y="361"/>
          <a:ext cx="1716140" cy="1012651"/>
        </a:xfrm>
        <a:prstGeom prst="ellipse">
          <a:avLst/>
        </a:prstGeom>
        <a:solidFill>
          <a:schemeClr val="accent3">
            <a:alpha val="50000"/>
            <a:hueOff val="168719"/>
            <a:satOff val="8636"/>
            <a:lumOff val="362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16510" tIns="16510" rIns="16510" bIns="16510"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US" sz="1300" kern="1200" dirty="0"/>
            <a:t>PROFICIENCY TESTS</a:t>
          </a:r>
          <a:endParaRPr lang="en-IN" sz="1300" kern="1200" dirty="0"/>
        </a:p>
      </dsp:txBody>
      <dsp:txXfrm>
        <a:off x="3757352" y="148660"/>
        <a:ext cx="1213494" cy="716053"/>
      </dsp:txXfrm>
    </dsp:sp>
    <dsp:sp modelId="{D3B1984B-3C05-4D37-85AC-48EC71DAFFD7}">
      <dsp:nvSpPr>
        <dsp:cNvPr id="0" name=""/>
        <dsp:cNvSpPr/>
      </dsp:nvSpPr>
      <dsp:spPr>
        <a:xfrm>
          <a:off x="4905781" y="1319299"/>
          <a:ext cx="1554510" cy="1012651"/>
        </a:xfrm>
        <a:prstGeom prst="ellipse">
          <a:avLst/>
        </a:prstGeom>
        <a:solidFill>
          <a:schemeClr val="accent3">
            <a:alpha val="50000"/>
            <a:hueOff val="337438"/>
            <a:satOff val="17272"/>
            <a:lumOff val="7255"/>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16510" tIns="16510" rIns="16510" bIns="16510"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US" sz="1300" kern="1200" dirty="0"/>
            <a:t>ACHIEVEMENT TESTS</a:t>
          </a:r>
          <a:endParaRPr lang="en-IN" sz="1300" kern="1200" dirty="0"/>
        </a:p>
      </dsp:txBody>
      <dsp:txXfrm>
        <a:off x="5133434" y="1467598"/>
        <a:ext cx="1099204" cy="716053"/>
      </dsp:txXfrm>
    </dsp:sp>
    <dsp:sp modelId="{C849E794-4E7D-4D1F-94B5-A36015623D99}">
      <dsp:nvSpPr>
        <dsp:cNvPr id="0" name=""/>
        <dsp:cNvSpPr/>
      </dsp:nvSpPr>
      <dsp:spPr>
        <a:xfrm>
          <a:off x="3566059" y="2638237"/>
          <a:ext cx="1596080" cy="1012651"/>
        </a:xfrm>
        <a:prstGeom prst="ellipse">
          <a:avLst/>
        </a:prstGeom>
        <a:solidFill>
          <a:schemeClr val="accent3">
            <a:alpha val="50000"/>
            <a:hueOff val="506157"/>
            <a:satOff val="25908"/>
            <a:lumOff val="10883"/>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16510" tIns="16510" rIns="16510" bIns="16510"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US" sz="1300" kern="1200" dirty="0"/>
            <a:t>DIOGNOSTIC TESTS</a:t>
          </a:r>
          <a:endParaRPr lang="en-IN" sz="1300" kern="1200" dirty="0"/>
        </a:p>
      </dsp:txBody>
      <dsp:txXfrm>
        <a:off x="3799800" y="2786536"/>
        <a:ext cx="1128598" cy="716053"/>
      </dsp:txXfrm>
    </dsp:sp>
    <dsp:sp modelId="{F2499A61-68AF-4EFC-8CF0-E0818B743828}">
      <dsp:nvSpPr>
        <dsp:cNvPr id="0" name=""/>
        <dsp:cNvSpPr/>
      </dsp:nvSpPr>
      <dsp:spPr>
        <a:xfrm>
          <a:off x="2310645" y="1319299"/>
          <a:ext cx="1469033" cy="1012651"/>
        </a:xfrm>
        <a:prstGeom prst="ellipse">
          <a:avLst/>
        </a:prstGeom>
        <a:solidFill>
          <a:schemeClr val="accent3">
            <a:alpha val="50000"/>
            <a:hueOff val="674876"/>
            <a:satOff val="34544"/>
            <a:lumOff val="1451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16510" tIns="16510" rIns="16510" bIns="16510"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US" sz="1300" kern="1200" dirty="0"/>
            <a:t>PLACEMENT TESTS</a:t>
          </a:r>
          <a:endParaRPr lang="en-IN" sz="1300" kern="1200" dirty="0"/>
        </a:p>
      </dsp:txBody>
      <dsp:txXfrm>
        <a:off x="2525780" y="1467598"/>
        <a:ext cx="1038763" cy="71605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547542420"/>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176372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911164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2068422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4152246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624468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115847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129111579"/>
      </p:ext>
    </p:extLst>
  </p:cSld>
  <p:clrMapOvr>
    <a:masterClrMapping/>
  </p:clrMapOvr>
  <p:extLst>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3738343481"/>
      </p:ext>
    </p:extLst>
  </p:cSld>
  <p:clrMapOvr>
    <a:masterClrMapping/>
  </p:clrMapOvr>
  <p:extLst>
    <p:ext uri="{DCECCB84-F9BA-43D5-87BE-67443E8EF086}">
      <p15:sldGuideLst xmlns:p15="http://schemas.microsoft.com/office/powerpoint/2012/main" xmlns=""/>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966949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616563300"/>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873101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204912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2282220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1049204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3451167408"/>
      </p:ext>
    </p:extLst>
  </p:cSld>
  <p:clrMapOvr>
    <a:masterClrMapping/>
  </p:clrMapOvr>
  <p:extLst>
    <p:ext uri="{DCECCB84-F9BA-43D5-87BE-67443E8EF086}">
      <p15:sldGuideLst xmlns:p15="http://schemas.microsoft.com/office/powerpoint/2012/main" xmlns=""/>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1492060185"/>
      </p:ext>
    </p:extLst>
  </p:cSld>
  <p:clrMapOvr>
    <a:masterClrMapping/>
  </p:clrMapOvr>
  <p:extLst>
    <p:ext uri="{DCECCB84-F9BA-43D5-87BE-67443E8EF086}">
      <p15:sldGuideLst xmlns:p15="http://schemas.microsoft.com/office/powerpoint/2012/main" xmlns=""/>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3140499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3930635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1706415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2233945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118901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946224231"/>
      </p:ext>
    </p:extLst>
  </p:cSld>
  <p:clrMapOvr>
    <a:masterClrMapping/>
  </p:clrMapOvr>
  <p:extLst>
    <p:ext uri="{DCECCB84-F9BA-43D5-87BE-67443E8EF086}">
      <p15:sldGuideLst xmlns:p15="http://schemas.microsoft.com/office/powerpoint/2012/main" xmlns=""/>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2176443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2171785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4189649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2028324263"/>
      </p:ext>
    </p:extLst>
  </p:cSld>
  <p:clrMapOvr>
    <a:masterClrMapping/>
  </p:clrMapOvr>
  <p:extLst>
    <p:ext uri="{DCECCB84-F9BA-43D5-87BE-67443E8EF086}">
      <p15:sldGuideLst xmlns:p15="http://schemas.microsoft.com/office/powerpoint/2012/main" xmlns=""/>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rIns="45720"/>
          <a:lstStyle/>
          <a:p>
            <a:fld id="{CFC4044B-097D-4FB9-99C6-11F89F8388EA}" type="slidenum">
              <a:rPr lang="en-IN" smtClean="0"/>
              <a:pPr/>
              <a:t>‹#›</a:t>
            </a:fld>
            <a:endParaRPr lang="en-IN"/>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xmlns="" val="2792188731"/>
      </p:ext>
    </p:extLst>
  </p:cSld>
  <p:clrMapOvr>
    <a:masterClrMapping/>
  </p:clrMapOvr>
  <p:extLst>
    <p:ext uri="{DCECCB84-F9BA-43D5-87BE-67443E8EF086}">
      <p15:sldGuideLst xmlns:p15="http://schemas.microsoft.com/office/powerpoint/2012/main" xmlns=""/>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xmlns="" val="2140813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3124548062"/>
      </p:ext>
    </p:extLst>
  </p:cSld>
  <p:clrMapOvr>
    <a:masterClrMapping/>
  </p:clrMapOvr>
  <p:extLst>
    <p:ext uri="{DCECCB84-F9BA-43D5-87BE-67443E8EF086}">
      <p15:sldGuideLst xmlns:p15="http://schemas.microsoft.com/office/powerpoint/2012/main" xmlns=""/>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C4044B-097D-4FB9-99C6-11F89F8388EA}" type="slidenum">
              <a:rPr lang="en-IN" smtClean="0"/>
              <a:pPr/>
              <a:t>‹#›</a:t>
            </a:fld>
            <a:endParaRPr lang="en-IN"/>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xmlns="" val="2206946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2362987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FC4044B-097D-4FB9-99C6-11F89F8388EA}" type="slidenum">
              <a:rPr lang="en-IN" smtClean="0"/>
              <a:pPr/>
              <a:t>‹#›</a:t>
            </a:fld>
            <a:endParaRPr lang="en-IN"/>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xmlns="" val="205151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1475332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2188713440"/>
      </p:ext>
    </p:extLst>
  </p:cSld>
  <p:clrMapOvr>
    <a:masterClrMapping/>
  </p:clrMapOvr>
  <p:extLst>
    <p:ext uri="{DCECCB84-F9BA-43D5-87BE-67443E8EF086}">
      <p15:sldGuideLst xmlns:p15="http://schemas.microsoft.com/office/powerpoint/2012/main" xmlns=""/>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26159248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32532051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3448433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7376478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IN"/>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CFC4044B-097D-4FB9-99C6-11F89F8388EA}" type="slidenum">
              <a:rPr lang="en-IN" smtClean="0"/>
              <a:pPr/>
              <a:t>‹#›</a:t>
            </a:fld>
            <a:endParaRPr lang="en-IN"/>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xmlns="" val="3356236657"/>
      </p:ext>
    </p:extLst>
  </p:cSld>
  <p:clrMapOvr>
    <a:masterClrMapping/>
  </p:clrMapOvr>
  <p:extLst>
    <p:ext uri="{DCECCB84-F9BA-43D5-87BE-67443E8EF086}">
      <p15:sldGuideLst xmlns:p15="http://schemas.microsoft.com/office/powerpoint/2012/main" xmlns="">
        <p15:guide id="1" orient="horz" pos="405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25713650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IN"/>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CFC4044B-097D-4FB9-99C6-11F89F8388EA}" type="slidenum">
              <a:rPr lang="en-IN" smtClean="0"/>
              <a:pPr/>
              <a:t>‹#›</a:t>
            </a:fld>
            <a:endParaRPr lang="en-IN"/>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313217751"/>
      </p:ext>
    </p:extLst>
  </p:cSld>
  <p:clrMapOvr>
    <a:masterClrMapping/>
  </p:clrMapOvr>
  <p:extLst>
    <p:ext uri="{DCECCB84-F9BA-43D5-87BE-67443E8EF086}">
      <p15:sldGuideLst xmlns:p15="http://schemas.microsoft.com/office/powerpoint/2012/main" xmlns=""/>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3560484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63502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12412667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38415305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3650147504"/>
      </p:ext>
    </p:extLst>
  </p:cSld>
  <p:clrMapOvr>
    <a:masterClrMapping/>
  </p:clrMapOvr>
  <p:extLst>
    <p:ext uri="{DCECCB84-F9BA-43D5-87BE-67443E8EF086}">
      <p15:sldGuideLst xmlns:p15="http://schemas.microsoft.com/office/powerpoint/2012/main" xmlns="">
        <p15:guide id="1" pos="540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5163C463-451E-400B-A3F3-37B7A32E7B5C}" type="datetimeFigureOut">
              <a:rPr lang="en-IN" smtClean="0"/>
              <a:pPr/>
              <a:t>22-05-2020</a:t>
            </a:fld>
            <a:endParaRPr lang="en-IN"/>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IN"/>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1435456324"/>
      </p:ext>
    </p:extLst>
  </p:cSld>
  <p:clrMapOvr>
    <a:masterClrMapping/>
  </p:clrMapOvr>
  <p:extLst>
    <p:ext uri="{DCECCB84-F9BA-43D5-87BE-67443E8EF086}">
      <p15:sldGuideLst xmlns:p15="http://schemas.microsoft.com/office/powerpoint/2012/main" xmlns="">
        <p15:guide id="1" pos="540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5163C463-451E-400B-A3F3-37B7A32E7B5C}" type="datetimeFigureOut">
              <a:rPr lang="en-IN" smtClean="0"/>
              <a:pPr/>
              <a:t>22-05-2020</a:t>
            </a:fld>
            <a:endParaRPr lang="en-IN"/>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IN"/>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10464324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1863303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a:xfrm>
            <a:off x="2933699" y="6296615"/>
            <a:ext cx="5959577" cy="365125"/>
          </a:xfrm>
        </p:spPr>
        <p:txBody>
          <a:bodyPr/>
          <a:lstStyle/>
          <a:p>
            <a:endParaRPr lang="en-IN"/>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CFC4044B-097D-4FB9-99C6-11F89F8388EA}" type="slidenum">
              <a:rPr lang="en-IN" smtClean="0"/>
              <a:pPr/>
              <a:t>‹#›</a:t>
            </a:fld>
            <a:endParaRPr lang="en-IN"/>
          </a:p>
        </p:txBody>
      </p:sp>
      <p:cxnSp>
        <p:nvCxnSpPr>
          <p:cNvPr id="7" name="Straight Connector 6"/>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763746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a:xfrm>
            <a:off x="1127124" y="329307"/>
            <a:ext cx="5943668" cy="309201"/>
          </a:xfrm>
        </p:spPr>
        <p:txBody>
          <a:bodyPr/>
          <a:lstStyle/>
          <a:p>
            <a:endParaRPr lang="en-IN"/>
          </a:p>
        </p:txBody>
      </p:sp>
      <p:sp>
        <p:nvSpPr>
          <p:cNvPr id="6" name="Slide Number Placeholder 5"/>
          <p:cNvSpPr>
            <a:spLocks noGrp="1"/>
          </p:cNvSpPr>
          <p:nvPr>
            <p:ph type="sldNum" sz="quarter" idx="12"/>
          </p:nvPr>
        </p:nvSpPr>
        <p:spPr>
          <a:xfrm>
            <a:off x="9924392" y="134930"/>
            <a:ext cx="811019" cy="503578"/>
          </a:xfrm>
        </p:spPr>
        <p:txBody>
          <a:bodyPr/>
          <a:lstStyle/>
          <a:p>
            <a:fld id="{CFC4044B-097D-4FB9-99C6-11F89F8388EA}" type="slidenum">
              <a:rPr lang="en-IN" smtClean="0"/>
              <a:pPr/>
              <a:t>‹#›</a:t>
            </a:fld>
            <a:endParaRPr lang="en-IN"/>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3632545265"/>
      </p:ext>
    </p:extLst>
  </p:cSld>
  <p:clrMapOvr>
    <a:masterClrMapping/>
  </p:clrMapOvr>
  <p:extLst>
    <p:ext uri="{DCECCB84-F9BA-43D5-87BE-67443E8EF086}">
      <p15:sldGuideLst xmlns:p15="http://schemas.microsoft.com/office/powerpoint/2012/main" xmlns=""/>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lvl1pPr>
              <a:defRPr sz="1200"/>
            </a:lvl1p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3150495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1776851816"/>
      </p:ext>
    </p:extLst>
  </p:cSld>
  <p:clrMapOvr>
    <a:masterClrMapping/>
  </p:clrMapOvr>
  <p:extLst>
    <p:ext uri="{DCECCB84-F9BA-43D5-87BE-67443E8EF086}">
      <p15:sldGuideLst xmlns:p15="http://schemas.microsoft.com/office/powerpoint/2012/main" xmlns=""/>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C4044B-097D-4FB9-99C6-11F89F8388EA}" type="slidenum">
              <a:rPr lang="en-IN" smtClean="0"/>
              <a:pPr/>
              <a:t>‹#›</a:t>
            </a:fld>
            <a:endParaRPr lang="en-IN"/>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354306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29795510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FC4044B-097D-4FB9-99C6-11F89F8388EA}" type="slidenum">
              <a:rPr lang="en-IN" smtClean="0"/>
              <a:pPr/>
              <a:t>‹#›</a:t>
            </a:fld>
            <a:endParaRPr lang="en-IN"/>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24586676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FC4044B-097D-4FB9-99C6-11F89F8388EA}" type="slidenum">
              <a:rPr lang="en-IN" smtClean="0"/>
              <a:pPr/>
              <a:t>‹#›</a:t>
            </a:fld>
            <a:endParaRPr lang="en-IN"/>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10164351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2198010778"/>
      </p:ext>
    </p:extLst>
  </p:cSld>
  <p:clrMapOvr>
    <a:masterClrMapping/>
  </p:clrMapOvr>
  <p:extLst>
    <p:ext uri="{DCECCB84-F9BA-43D5-87BE-67443E8EF086}">
      <p15:sldGuideLst xmlns:p15="http://schemas.microsoft.com/office/powerpoint/2012/main" xmlns=""/>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C4044B-097D-4FB9-99C6-11F89F8388EA}" type="slidenum">
              <a:rPr lang="en-IN" smtClean="0"/>
              <a:pPr/>
              <a:t>‹#›</a:t>
            </a:fld>
            <a:endParaRPr lang="en-IN"/>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14416844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5163C463-451E-400B-A3F3-37B7A32E7B5C}" type="datetimeFigureOut">
              <a:rPr lang="en-IN" smtClean="0"/>
              <a:pPr/>
              <a:t>22-05-2020</a:t>
            </a:fld>
            <a:endParaRPr lang="en-IN"/>
          </a:p>
        </p:txBody>
      </p:sp>
      <p:sp>
        <p:nvSpPr>
          <p:cNvPr id="6" name="Footer Placeholder 5"/>
          <p:cNvSpPr>
            <a:spLocks noGrp="1"/>
          </p:cNvSpPr>
          <p:nvPr>
            <p:ph type="ftr" sz="quarter" idx="11"/>
          </p:nvPr>
        </p:nvSpPr>
        <p:spPr>
          <a:xfrm>
            <a:off x="1125300" y="318640"/>
            <a:ext cx="4877818" cy="320931"/>
          </a:xfrm>
        </p:spPr>
        <p:txBody>
          <a:bodyPr/>
          <a:lstStyle/>
          <a:p>
            <a:endParaRPr lang="en-IN"/>
          </a:p>
        </p:txBody>
      </p:sp>
      <p:sp>
        <p:nvSpPr>
          <p:cNvPr id="7" name="Slide Number Placeholder 6"/>
          <p:cNvSpPr>
            <a:spLocks noGrp="1"/>
          </p:cNvSpPr>
          <p:nvPr>
            <p:ph type="sldNum" sz="quarter" idx="12"/>
          </p:nvPr>
        </p:nvSpPr>
        <p:spPr>
          <a:xfrm>
            <a:off x="6176794" y="137408"/>
            <a:ext cx="811019" cy="503578"/>
          </a:xfrm>
        </p:spPr>
        <p:txBody>
          <a:bodyPr/>
          <a:lstStyle/>
          <a:p>
            <a:fld id="{CFC4044B-097D-4FB9-99C6-11F89F8388EA}" type="slidenum">
              <a:rPr lang="en-IN" smtClean="0"/>
              <a:pPr/>
              <a:t>‹#›</a:t>
            </a:fld>
            <a:endParaRPr lang="en-IN"/>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xmlns="" val="4294007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23571029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xmlns="" val="25974912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a:xfrm>
            <a:off x="1127124" y="329307"/>
            <a:ext cx="5943668" cy="309201"/>
          </a:xfrm>
        </p:spPr>
        <p:txBody>
          <a:bodyPr/>
          <a:lstStyle/>
          <a:p>
            <a:endParaRPr lang="en-IN"/>
          </a:p>
        </p:txBody>
      </p:sp>
      <p:sp>
        <p:nvSpPr>
          <p:cNvPr id="6" name="Slide Number Placeholder 5"/>
          <p:cNvSpPr>
            <a:spLocks noGrp="1"/>
          </p:cNvSpPr>
          <p:nvPr>
            <p:ph type="sldNum" sz="quarter" idx="12"/>
          </p:nvPr>
        </p:nvSpPr>
        <p:spPr>
          <a:xfrm>
            <a:off x="9924392" y="134930"/>
            <a:ext cx="811019" cy="503578"/>
          </a:xfrm>
        </p:spPr>
        <p:txBody>
          <a:bodyPr/>
          <a:lstStyle/>
          <a:p>
            <a:fld id="{CFC4044B-097D-4FB9-99C6-11F89F8388EA}" type="slidenum">
              <a:rPr lang="en-IN" smtClean="0"/>
              <a:pPr/>
              <a:t>‹#›</a:t>
            </a:fld>
            <a:endParaRPr lang="en-IN"/>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2414667526"/>
      </p:ext>
    </p:extLst>
  </p:cSld>
  <p:clrMapOvr>
    <a:masterClrMapping/>
  </p:clrMapOvr>
  <p:extLst>
    <p:ext uri="{DCECCB84-F9BA-43D5-87BE-67443E8EF086}">
      <p15:sldGuideLst xmlns:p15="http://schemas.microsoft.com/office/powerpoint/2012/main" xmlns=""/>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lvl1pPr>
              <a:defRPr sz="1200"/>
            </a:lvl1p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20161219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3719433561"/>
      </p:ext>
    </p:extLst>
  </p:cSld>
  <p:clrMapOvr>
    <a:masterClrMapping/>
  </p:clrMapOvr>
  <p:extLst>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1440171257"/>
      </p:ext>
    </p:extLst>
  </p:cSld>
  <p:clrMapOvr>
    <a:masterClrMapping/>
  </p:clrMapOvr>
  <p:extLst>
    <p:ext uri="{DCECCB84-F9BA-43D5-87BE-67443E8EF086}">
      <p15:sldGuideLst xmlns:p15="http://schemas.microsoft.com/office/powerpoint/2012/main" xmlns=""/>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C4044B-097D-4FB9-99C6-11F89F8388EA}" type="slidenum">
              <a:rPr lang="en-IN" smtClean="0"/>
              <a:pPr/>
              <a:t>‹#›</a:t>
            </a:fld>
            <a:endParaRPr lang="en-IN"/>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14203213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FC4044B-097D-4FB9-99C6-11F89F8388EA}" type="slidenum">
              <a:rPr lang="en-IN" smtClean="0"/>
              <a:pPr/>
              <a:t>‹#›</a:t>
            </a:fld>
            <a:endParaRPr lang="en-IN"/>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2777369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FC4044B-097D-4FB9-99C6-11F89F8388EA}" type="slidenum">
              <a:rPr lang="en-IN" smtClean="0"/>
              <a:pPr/>
              <a:t>‹#›</a:t>
            </a:fld>
            <a:endParaRPr lang="en-IN"/>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11925990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1922205000"/>
      </p:ext>
    </p:extLst>
  </p:cSld>
  <p:clrMapOvr>
    <a:masterClrMapping/>
  </p:clrMapOvr>
  <p:extLst>
    <p:ext uri="{DCECCB84-F9BA-43D5-87BE-67443E8EF086}">
      <p15:sldGuideLst xmlns:p15="http://schemas.microsoft.com/office/powerpoint/2012/main" xmlns=""/>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C4044B-097D-4FB9-99C6-11F89F8388EA}" type="slidenum">
              <a:rPr lang="en-IN" smtClean="0"/>
              <a:pPr/>
              <a:t>‹#›</a:t>
            </a:fld>
            <a:endParaRPr lang="en-IN"/>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22028753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5163C463-451E-400B-A3F3-37B7A32E7B5C}" type="datetimeFigureOut">
              <a:rPr lang="en-IN" smtClean="0"/>
              <a:pPr/>
              <a:t>22-05-2020</a:t>
            </a:fld>
            <a:endParaRPr lang="en-IN"/>
          </a:p>
        </p:txBody>
      </p:sp>
      <p:sp>
        <p:nvSpPr>
          <p:cNvPr id="6" name="Footer Placeholder 5"/>
          <p:cNvSpPr>
            <a:spLocks noGrp="1"/>
          </p:cNvSpPr>
          <p:nvPr>
            <p:ph type="ftr" sz="quarter" idx="11"/>
          </p:nvPr>
        </p:nvSpPr>
        <p:spPr>
          <a:xfrm>
            <a:off x="1125300" y="318640"/>
            <a:ext cx="4877818" cy="320931"/>
          </a:xfrm>
        </p:spPr>
        <p:txBody>
          <a:bodyPr/>
          <a:lstStyle/>
          <a:p>
            <a:endParaRPr lang="en-IN"/>
          </a:p>
        </p:txBody>
      </p:sp>
      <p:sp>
        <p:nvSpPr>
          <p:cNvPr id="7" name="Slide Number Placeholder 6"/>
          <p:cNvSpPr>
            <a:spLocks noGrp="1"/>
          </p:cNvSpPr>
          <p:nvPr>
            <p:ph type="sldNum" sz="quarter" idx="12"/>
          </p:nvPr>
        </p:nvSpPr>
        <p:spPr>
          <a:xfrm>
            <a:off x="6176794" y="137408"/>
            <a:ext cx="811019" cy="503578"/>
          </a:xfrm>
        </p:spPr>
        <p:txBody>
          <a:bodyPr/>
          <a:lstStyle/>
          <a:p>
            <a:fld id="{CFC4044B-097D-4FB9-99C6-11F89F8388EA}" type="slidenum">
              <a:rPr lang="en-IN" smtClean="0"/>
              <a:pPr/>
              <a:t>‹#›</a:t>
            </a:fld>
            <a:endParaRPr lang="en-IN"/>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xmlns="" val="1330531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14843017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FC4044B-097D-4FB9-99C6-11F89F8388EA}" type="slidenum">
              <a:rPr lang="en-IN" smtClean="0"/>
              <a:pPr/>
              <a:t>‹#›</a:t>
            </a:fld>
            <a:endParaRPr lang="en-IN"/>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xmlns="" val="17534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3803176466"/>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63C463-451E-400B-A3F3-37B7A32E7B5C}" type="datetimeFigureOut">
              <a:rPr lang="en-IN" smtClean="0"/>
              <a:pPr/>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74624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21" Type="http://schemas.openxmlformats.org/officeDocument/2006/relationships/image" Target="../media/image4.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63C463-451E-400B-A3F3-37B7A32E7B5C}" type="datetimeFigureOut">
              <a:rPr lang="en-IN" smtClean="0"/>
              <a:pPr/>
              <a:t>22-05-2020</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4268533685"/>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163C463-451E-400B-A3F3-37B7A32E7B5C}" type="datetimeFigureOut">
              <a:rPr lang="en-IN" smtClean="0"/>
              <a:pPr/>
              <a:t>22-05-2020</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934277394"/>
      </p:ext>
    </p:extLst>
  </p:cSld>
  <p:clrMap bg1="dk1" tx1="lt1" bg2="dk2" tx2="lt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99" r:id="rId15"/>
    <p:sldLayoutId id="2147484100" r:id="rId16"/>
    <p:sldLayoutId id="21474841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5163C463-451E-400B-A3F3-37B7A32E7B5C}" type="datetimeFigureOut">
              <a:rPr lang="en-IN" smtClean="0"/>
              <a:pPr/>
              <a:t>22-05-2020</a:t>
            </a:fld>
            <a:endParaRPr lang="en-IN"/>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CFC4044B-097D-4FB9-99C6-11F89F8388EA}" type="slidenum">
              <a:rPr lang="en-IN" smtClean="0"/>
              <a:pPr/>
              <a:t>‹#›</a:t>
            </a:fld>
            <a:endParaRPr lang="en-IN"/>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118728594"/>
      </p:ext>
    </p:extLst>
  </p:cSld>
  <p:clrMap bg1="dk1" tx1="lt1" bg2="dk2" tx2="lt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5163C463-451E-400B-A3F3-37B7A32E7B5C}" type="datetimeFigureOut">
              <a:rPr lang="en-IN" smtClean="0"/>
              <a:pPr/>
              <a:t>22-05-2020</a:t>
            </a:fld>
            <a:endParaRPr lang="en-IN"/>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IN"/>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CFC4044B-097D-4FB9-99C6-11F89F8388EA}" type="slidenum">
              <a:rPr lang="en-IN" smtClean="0"/>
              <a:pPr/>
              <a:t>‹#›</a:t>
            </a:fld>
            <a:endParaRPr lang="en-IN"/>
          </a:p>
        </p:txBody>
      </p:sp>
      <p:cxnSp>
        <p:nvCxnSpPr>
          <p:cNvPr id="9" name="Straight Connector 8"/>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33249781"/>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xmlns=""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163C463-451E-400B-A3F3-37B7A32E7B5C}" type="datetimeFigureOut">
              <a:rPr lang="en-IN" smtClean="0"/>
              <a:pPr/>
              <a:t>22-05-2020</a:t>
            </a:fld>
            <a:endParaRPr lang="en-IN"/>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1451615612"/>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xmlns=""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163C463-451E-400B-A3F3-37B7A32E7B5C}" type="datetimeFigureOut">
              <a:rPr lang="en-IN" smtClean="0"/>
              <a:pPr/>
              <a:t>22-05-2020</a:t>
            </a:fld>
            <a:endParaRPr lang="en-IN"/>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CFC4044B-097D-4FB9-99C6-11F89F8388EA}" type="slidenum">
              <a:rPr lang="en-IN" smtClean="0"/>
              <a:pPr/>
              <a:t>‹#›</a:t>
            </a:fld>
            <a:endParaRPr lang="en-IN"/>
          </a:p>
        </p:txBody>
      </p:sp>
    </p:spTree>
    <p:extLst>
      <p:ext uri="{BB962C8B-B14F-4D97-AF65-F5344CB8AC3E}">
        <p14:creationId xmlns:p14="http://schemas.microsoft.com/office/powerpoint/2010/main" xmlns="" val="1300282495"/>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DAFA40-A7DB-450A-A8E5-EBA3E8F4EEFD}"/>
              </a:ext>
            </a:extLst>
          </p:cNvPr>
          <p:cNvSpPr>
            <a:spLocks noGrp="1"/>
          </p:cNvSpPr>
          <p:nvPr>
            <p:ph type="ctrTitle"/>
          </p:nvPr>
        </p:nvSpPr>
        <p:spPr>
          <a:xfrm>
            <a:off x="1524000" y="318655"/>
            <a:ext cx="9144000" cy="2105890"/>
          </a:xfrm>
        </p:spPr>
        <p:txBody>
          <a:bodyPr>
            <a:normAutofit/>
          </a:bodyPr>
          <a:lstStyle/>
          <a:p>
            <a:r>
              <a:rPr lang="en-US" b="1" dirty="0">
                <a:solidFill>
                  <a:srgbClr val="FF0000"/>
                </a:solidFill>
                <a:latin typeface="Algerian" panose="04020705040A02060702" pitchFamily="82" charset="0"/>
              </a:rPr>
              <a:t>TESTING AND TYPES OF TEST</a:t>
            </a:r>
            <a:endParaRPr lang="en-IN" b="1" dirty="0">
              <a:solidFill>
                <a:srgbClr val="FF0000"/>
              </a:solidFill>
              <a:latin typeface="Algerian" panose="04020705040A02060702" pitchFamily="82" charset="0"/>
            </a:endParaRPr>
          </a:p>
        </p:txBody>
      </p:sp>
      <p:sp>
        <p:nvSpPr>
          <p:cNvPr id="3" name="Subtitle 2">
            <a:extLst>
              <a:ext uri="{FF2B5EF4-FFF2-40B4-BE49-F238E27FC236}">
                <a16:creationId xmlns:a16="http://schemas.microsoft.com/office/drawing/2014/main" xmlns="" id="{8E9F50F9-C311-47C3-A8B7-19ADED1BF2B5}"/>
              </a:ext>
            </a:extLst>
          </p:cNvPr>
          <p:cNvSpPr>
            <a:spLocks noGrp="1"/>
          </p:cNvSpPr>
          <p:nvPr>
            <p:ph type="subTitle" idx="1"/>
          </p:nvPr>
        </p:nvSpPr>
        <p:spPr>
          <a:xfrm>
            <a:off x="1524000" y="4088673"/>
            <a:ext cx="9144000" cy="2132017"/>
          </a:xfrm>
        </p:spPr>
        <p:txBody>
          <a:bodyPr>
            <a:normAutofit/>
          </a:bodyPr>
          <a:lstStyle/>
          <a:p>
            <a:pPr algn="l"/>
            <a:r>
              <a:rPr lang="en-US" b="1" dirty="0" smtClean="0">
                <a:solidFill>
                  <a:schemeClr val="accent2">
                    <a:lumMod val="50000"/>
                  </a:schemeClr>
                </a:solidFill>
                <a:latin typeface="Arial Black" panose="020B0A04020102020204" pitchFamily="34" charset="0"/>
              </a:rPr>
              <a:t>Name of the </a:t>
            </a:r>
            <a:r>
              <a:rPr lang="en-US" b="1" dirty="0" smtClean="0">
                <a:solidFill>
                  <a:schemeClr val="accent2">
                    <a:lumMod val="50000"/>
                  </a:schemeClr>
                </a:solidFill>
                <a:latin typeface="Arial Black" panose="020B0A04020102020204" pitchFamily="34" charset="0"/>
              </a:rPr>
              <a:t>Staff</a:t>
            </a:r>
            <a:r>
              <a:rPr lang="en-US" b="1" dirty="0" smtClean="0">
                <a:solidFill>
                  <a:schemeClr val="accent2">
                    <a:lumMod val="50000"/>
                  </a:schemeClr>
                </a:solidFill>
                <a:latin typeface="Arial Black" panose="020B0A04020102020204" pitchFamily="34" charset="0"/>
              </a:rPr>
              <a:t> </a:t>
            </a:r>
            <a:r>
              <a:rPr lang="en-US" dirty="0" smtClean="0"/>
              <a:t>: </a:t>
            </a:r>
            <a:r>
              <a:rPr lang="en-US" b="1" dirty="0">
                <a:solidFill>
                  <a:schemeClr val="tx2">
                    <a:lumMod val="50000"/>
                  </a:schemeClr>
                </a:solidFill>
              </a:rPr>
              <a:t>M </a:t>
            </a:r>
            <a:r>
              <a:rPr lang="en-US" b="1" dirty="0" err="1" smtClean="0">
                <a:solidFill>
                  <a:schemeClr val="tx2">
                    <a:lumMod val="50000"/>
                  </a:schemeClr>
                </a:solidFill>
              </a:rPr>
              <a:t>s.A</a:t>
            </a:r>
            <a:r>
              <a:rPr lang="en-US" b="1" dirty="0" smtClean="0">
                <a:solidFill>
                  <a:schemeClr val="tx2">
                    <a:lumMod val="50000"/>
                  </a:schemeClr>
                </a:solidFill>
              </a:rPr>
              <a:t>. BHUVANESHWARI</a:t>
            </a:r>
          </a:p>
          <a:p>
            <a:pPr algn="l"/>
            <a:r>
              <a:rPr lang="en-US" b="1" dirty="0" smtClean="0">
                <a:solidFill>
                  <a:schemeClr val="accent2">
                    <a:lumMod val="50000"/>
                  </a:schemeClr>
                </a:solidFill>
                <a:latin typeface="Arial Black" panose="020B0A04020102020204" pitchFamily="34" charset="0"/>
              </a:rPr>
              <a:t>SUBJECT</a:t>
            </a:r>
            <a:r>
              <a:rPr lang="en-US" dirty="0" smtClean="0">
                <a:solidFill>
                  <a:schemeClr val="accent2">
                    <a:lumMod val="50000"/>
                  </a:schemeClr>
                </a:solidFill>
                <a:latin typeface="Arial Black" panose="020B0A04020102020204" pitchFamily="34" charset="0"/>
              </a:rPr>
              <a:t>   </a:t>
            </a:r>
            <a:r>
              <a:rPr lang="en-US" dirty="0" smtClean="0"/>
              <a:t>             : </a:t>
            </a:r>
            <a:r>
              <a:rPr lang="en-US" b="1" dirty="0" smtClean="0">
                <a:solidFill>
                  <a:schemeClr val="tx2">
                    <a:lumMod val="50000"/>
                  </a:schemeClr>
                </a:solidFill>
              </a:rPr>
              <a:t>FUNCTIONAL SKILLS </a:t>
            </a:r>
          </a:p>
          <a:p>
            <a:pPr algn="l"/>
            <a:r>
              <a:rPr lang="en-US" b="1" dirty="0" smtClean="0">
                <a:solidFill>
                  <a:schemeClr val="tx2">
                    <a:lumMod val="50000"/>
                  </a:schemeClr>
                </a:solidFill>
              </a:rPr>
              <a:t> </a:t>
            </a:r>
            <a:r>
              <a:rPr lang="en-US" b="1" dirty="0" smtClean="0">
                <a:solidFill>
                  <a:schemeClr val="accent2">
                    <a:lumMod val="50000"/>
                  </a:schemeClr>
                </a:solidFill>
                <a:latin typeface="Arial Black" panose="020B0A04020102020204" pitchFamily="34" charset="0"/>
              </a:rPr>
              <a:t>Designation          </a:t>
            </a:r>
            <a:r>
              <a:rPr lang="en-US" dirty="0" smtClean="0"/>
              <a:t>:</a:t>
            </a:r>
            <a:r>
              <a:rPr lang="en-US" b="1" dirty="0" smtClean="0">
                <a:solidFill>
                  <a:schemeClr val="tx2">
                    <a:lumMod val="50000"/>
                  </a:schemeClr>
                </a:solidFill>
              </a:rPr>
              <a:t> Assistant professor</a:t>
            </a:r>
            <a:endParaRPr lang="en-US" b="1" dirty="0">
              <a:solidFill>
                <a:schemeClr val="tx2">
                  <a:lumMod val="50000"/>
                </a:schemeClr>
              </a:solidFill>
            </a:endParaRPr>
          </a:p>
          <a:p>
            <a:pPr algn="l"/>
            <a:r>
              <a:rPr lang="en-US" b="1" dirty="0">
                <a:solidFill>
                  <a:schemeClr val="tx2">
                    <a:lumMod val="50000"/>
                  </a:schemeClr>
                </a:solidFill>
              </a:rPr>
              <a:t> </a:t>
            </a:r>
            <a:r>
              <a:rPr lang="en-US" b="1" dirty="0" smtClean="0">
                <a:solidFill>
                  <a:schemeClr val="accent2">
                    <a:lumMod val="50000"/>
                  </a:schemeClr>
                </a:solidFill>
                <a:latin typeface="Arial Black" panose="020B0A04020102020204" pitchFamily="34" charset="0"/>
              </a:rPr>
              <a:t>Institution</a:t>
            </a:r>
            <a:r>
              <a:rPr lang="en-US" b="1" dirty="0" smtClean="0">
                <a:solidFill>
                  <a:schemeClr val="tx2">
                    <a:lumMod val="50000"/>
                  </a:schemeClr>
                </a:solidFill>
              </a:rPr>
              <a:t>              </a:t>
            </a:r>
            <a:r>
              <a:rPr lang="en-US" dirty="0" smtClean="0"/>
              <a:t>:</a:t>
            </a:r>
            <a:r>
              <a:rPr lang="en-US" b="1" dirty="0" smtClean="0">
                <a:solidFill>
                  <a:schemeClr val="tx2">
                    <a:lumMod val="50000"/>
                  </a:schemeClr>
                </a:solidFill>
              </a:rPr>
              <a:t> Bon </a:t>
            </a:r>
            <a:r>
              <a:rPr lang="en-US" b="1" dirty="0">
                <a:solidFill>
                  <a:schemeClr val="tx2">
                    <a:lumMod val="50000"/>
                  </a:schemeClr>
                </a:solidFill>
              </a:rPr>
              <a:t>S</a:t>
            </a:r>
            <a:r>
              <a:rPr lang="en-US" b="1" dirty="0" smtClean="0">
                <a:solidFill>
                  <a:schemeClr val="tx2">
                    <a:lumMod val="50000"/>
                  </a:schemeClr>
                </a:solidFill>
              </a:rPr>
              <a:t>ecours </a:t>
            </a:r>
            <a:r>
              <a:rPr lang="en-US" b="1" dirty="0">
                <a:solidFill>
                  <a:schemeClr val="tx2">
                    <a:lumMod val="50000"/>
                  </a:schemeClr>
                </a:solidFill>
              </a:rPr>
              <a:t>C</a:t>
            </a:r>
            <a:r>
              <a:rPr lang="en-US" b="1" dirty="0" smtClean="0">
                <a:solidFill>
                  <a:schemeClr val="tx2">
                    <a:lumMod val="50000"/>
                  </a:schemeClr>
                </a:solidFill>
              </a:rPr>
              <a:t>ollege </a:t>
            </a:r>
            <a:r>
              <a:rPr lang="en-US" b="1" dirty="0">
                <a:solidFill>
                  <a:schemeClr val="tx2">
                    <a:lumMod val="50000"/>
                  </a:schemeClr>
                </a:solidFill>
              </a:rPr>
              <a:t>for </a:t>
            </a:r>
            <a:r>
              <a:rPr lang="en-US" b="1" dirty="0" smtClean="0">
                <a:solidFill>
                  <a:schemeClr val="tx2">
                    <a:lumMod val="50000"/>
                  </a:schemeClr>
                </a:solidFill>
              </a:rPr>
              <a:t>Women, </a:t>
            </a:r>
            <a:r>
              <a:rPr lang="en-US" b="1" dirty="0" err="1" smtClean="0">
                <a:solidFill>
                  <a:schemeClr val="tx2">
                    <a:lumMod val="50000"/>
                  </a:schemeClr>
                </a:solidFill>
              </a:rPr>
              <a:t>Thanjavur</a:t>
            </a:r>
            <a:r>
              <a:rPr lang="en-US" b="1" dirty="0" smtClean="0">
                <a:solidFill>
                  <a:schemeClr val="tx2">
                    <a:lumMod val="50000"/>
                  </a:schemeClr>
                </a:solidFill>
              </a:rPr>
              <a:t>.</a:t>
            </a:r>
            <a:endParaRPr lang="en-US" b="1" dirty="0">
              <a:solidFill>
                <a:schemeClr val="tx2">
                  <a:lumMod val="50000"/>
                </a:schemeClr>
              </a:solidFill>
            </a:endParaRPr>
          </a:p>
        </p:txBody>
      </p:sp>
    </p:spTree>
    <p:extLst>
      <p:ext uri="{BB962C8B-B14F-4D97-AF65-F5344CB8AC3E}">
        <p14:creationId xmlns:p14="http://schemas.microsoft.com/office/powerpoint/2010/main" xmlns="" val="32901912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2213A1-3473-4347-8076-F856B00ED311}"/>
              </a:ext>
            </a:extLst>
          </p:cNvPr>
          <p:cNvSpPr>
            <a:spLocks noGrp="1"/>
          </p:cNvSpPr>
          <p:nvPr>
            <p:ph type="title"/>
          </p:nvPr>
        </p:nvSpPr>
        <p:spPr/>
        <p:txBody>
          <a:bodyPr/>
          <a:lstStyle/>
          <a:p>
            <a:r>
              <a:rPr lang="en-US" dirty="0"/>
              <a:t>TYPES OF TESTS</a:t>
            </a:r>
            <a:endParaRPr lang="en-IN" dirty="0"/>
          </a:p>
        </p:txBody>
      </p:sp>
      <p:graphicFrame>
        <p:nvGraphicFramePr>
          <p:cNvPr id="4" name="Content Placeholder 3">
            <a:extLst>
              <a:ext uri="{FF2B5EF4-FFF2-40B4-BE49-F238E27FC236}">
                <a16:creationId xmlns:a16="http://schemas.microsoft.com/office/drawing/2014/main" xmlns="" id="{A9CE802B-5967-48D0-BAAC-E56B306DFF2D}"/>
              </a:ext>
            </a:extLst>
          </p:cNvPr>
          <p:cNvGraphicFramePr>
            <a:graphicFrameLocks noGrp="1"/>
          </p:cNvGraphicFramePr>
          <p:nvPr>
            <p:ph idx="1"/>
            <p:extLst>
              <p:ext uri="{D42A27DB-BD31-4B8C-83A1-F6EECF244321}">
                <p14:modId xmlns:p14="http://schemas.microsoft.com/office/powerpoint/2010/main" xmlns="" val="2074229425"/>
              </p:ext>
            </p:extLst>
          </p:nvPr>
        </p:nvGraphicFramePr>
        <p:xfrm>
          <a:off x="2933700" y="2438400"/>
          <a:ext cx="8770938"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9216392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15AF31-D2AD-433C-A3AC-398A7C903321}"/>
              </a:ext>
            </a:extLst>
          </p:cNvPr>
          <p:cNvSpPr>
            <a:spLocks noGrp="1"/>
          </p:cNvSpPr>
          <p:nvPr>
            <p:ph type="title"/>
          </p:nvPr>
        </p:nvSpPr>
        <p:spPr>
          <a:xfrm>
            <a:off x="1130270" y="875212"/>
            <a:ext cx="9603275" cy="640079"/>
          </a:xfrm>
        </p:spPr>
        <p:txBody>
          <a:bodyPr/>
          <a:lstStyle/>
          <a:p>
            <a:r>
              <a:rPr lang="en-US" b="1" u="sng" dirty="0"/>
              <a:t>PROFICIENCY TESTS</a:t>
            </a:r>
            <a:endParaRPr lang="en-IN" b="1" u="sng" dirty="0"/>
          </a:p>
        </p:txBody>
      </p:sp>
      <p:sp>
        <p:nvSpPr>
          <p:cNvPr id="3" name="Content Placeholder 2">
            <a:extLst>
              <a:ext uri="{FF2B5EF4-FFF2-40B4-BE49-F238E27FC236}">
                <a16:creationId xmlns:a16="http://schemas.microsoft.com/office/drawing/2014/main" xmlns="" id="{57552E5A-2536-4B7A-B9A5-DAB2650A39BB}"/>
              </a:ext>
            </a:extLst>
          </p:cNvPr>
          <p:cNvSpPr>
            <a:spLocks noGrp="1"/>
          </p:cNvSpPr>
          <p:nvPr>
            <p:ph idx="1"/>
          </p:nvPr>
        </p:nvSpPr>
        <p:spPr>
          <a:xfrm>
            <a:off x="1130270" y="1410790"/>
            <a:ext cx="9603275" cy="4362994"/>
          </a:xfrm>
        </p:spPr>
        <p:txBody>
          <a:bodyPr>
            <a:noAutofit/>
          </a:bodyPr>
          <a:lstStyle/>
          <a:p>
            <a:r>
              <a:rPr lang="en-US" sz="1800" dirty="0">
                <a:latin typeface="Times New Roman" pitchFamily="18" charset="0"/>
                <a:cs typeface="Times New Roman" pitchFamily="18" charset="0"/>
              </a:rPr>
              <a:t>“Proficiency tests measure people’s ability in a language regardless of any training they may have had in that languages.”</a:t>
            </a:r>
          </a:p>
          <a:p>
            <a:r>
              <a:rPr lang="en-US" sz="1800" dirty="0">
                <a:latin typeface="Times New Roman" pitchFamily="18" charset="0"/>
                <a:cs typeface="Times New Roman" pitchFamily="18" charset="0"/>
              </a:rPr>
              <a:t>                                                                Hughes. A (2003)</a:t>
            </a:r>
          </a:p>
          <a:p>
            <a:r>
              <a:rPr lang="en-US" sz="1800" dirty="0">
                <a:latin typeface="Times New Roman" pitchFamily="18" charset="0"/>
                <a:cs typeface="Times New Roman" pitchFamily="18" charset="0"/>
              </a:rPr>
              <a:t>Content: Base on a specification of what candidates have to be able to do in the language in order to be considered proficient (having sufficient command of the language for a purpose)</a:t>
            </a:r>
          </a:p>
          <a:p>
            <a:r>
              <a:rPr lang="en-US" sz="1800" dirty="0">
                <a:latin typeface="Times New Roman" pitchFamily="18" charset="0"/>
                <a:cs typeface="Times New Roman" pitchFamily="18" charset="0"/>
              </a:rPr>
              <a:t>E.g. test for a united nations transistor test for a course of study in a </a:t>
            </a:r>
            <a:r>
              <a:rPr lang="en-US" sz="1800" dirty="0" err="1">
                <a:latin typeface="Times New Roman" pitchFamily="18" charset="0"/>
                <a:cs typeface="Times New Roman" pitchFamily="18" charset="0"/>
              </a:rPr>
              <a:t>british</a:t>
            </a:r>
            <a:r>
              <a:rPr lang="en-US" sz="1800" dirty="0">
                <a:latin typeface="Times New Roman" pitchFamily="18" charset="0"/>
                <a:cs typeface="Times New Roman" pitchFamily="18" charset="0"/>
              </a:rPr>
              <a:t> university, test of arts, test of sciences</a:t>
            </a:r>
          </a:p>
          <a:p>
            <a:r>
              <a:rPr lang="en-US" sz="1800" dirty="0">
                <a:latin typeface="Times New Roman" pitchFamily="18" charset="0"/>
                <a:cs typeface="Times New Roman" pitchFamily="18" charset="0"/>
              </a:rPr>
              <a:t>Other proficiency tests are designed “to show whether candidates have reached a certain standard with respect to certain specified abilities”.</a:t>
            </a:r>
          </a:p>
          <a:p>
            <a:r>
              <a:rPr lang="en-US" sz="1800" dirty="0">
                <a:latin typeface="Times New Roman" pitchFamily="18" charset="0"/>
                <a:cs typeface="Times New Roman" pitchFamily="18" charset="0"/>
              </a:rPr>
              <a:t>Content : Base on detailed specification of what candidates can do</a:t>
            </a:r>
          </a:p>
          <a:p>
            <a:r>
              <a:rPr lang="en-US" sz="1800" dirty="0">
                <a:latin typeface="Times New Roman" pitchFamily="18" charset="0"/>
                <a:cs typeface="Times New Roman" pitchFamily="18" charset="0"/>
              </a:rPr>
              <a:t>E.g. the Cambridge examinations (FCE, CPE), the Oxford EFL examinations (</a:t>
            </a:r>
            <a:r>
              <a:rPr lang="en-US" sz="1800" dirty="0" err="1">
                <a:latin typeface="Times New Roman" pitchFamily="18" charset="0"/>
                <a:cs typeface="Times New Roman" pitchFamily="18" charset="0"/>
              </a:rPr>
              <a:t>Prelimnary</a:t>
            </a:r>
            <a:r>
              <a:rPr lang="en-US" sz="1800" dirty="0">
                <a:latin typeface="Times New Roman" pitchFamily="18" charset="0"/>
                <a:cs typeface="Times New Roman" pitchFamily="18" charset="0"/>
              </a:rPr>
              <a:t> and higher)</a:t>
            </a:r>
            <a:endParaRPr lang="en-IN"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42590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8F206A-3478-4178-9CD8-7E6ED97C842A}"/>
              </a:ext>
            </a:extLst>
          </p:cNvPr>
          <p:cNvSpPr>
            <a:spLocks noGrp="1"/>
          </p:cNvSpPr>
          <p:nvPr>
            <p:ph type="title"/>
          </p:nvPr>
        </p:nvSpPr>
        <p:spPr/>
        <p:txBody>
          <a:bodyPr/>
          <a:lstStyle/>
          <a:p>
            <a:r>
              <a:rPr lang="en-US" b="1" u="sng" dirty="0"/>
              <a:t>ACHIVEMENT TESTS</a:t>
            </a:r>
            <a:endParaRPr lang="en-IN" b="1" u="sng" dirty="0"/>
          </a:p>
        </p:txBody>
      </p:sp>
      <p:sp>
        <p:nvSpPr>
          <p:cNvPr id="3" name="Content Placeholder 2">
            <a:extLst>
              <a:ext uri="{FF2B5EF4-FFF2-40B4-BE49-F238E27FC236}">
                <a16:creationId xmlns:a16="http://schemas.microsoft.com/office/drawing/2014/main" xmlns="" id="{10B696FE-4195-4784-9E16-142667468509}"/>
              </a:ext>
            </a:extLst>
          </p:cNvPr>
          <p:cNvSpPr>
            <a:spLocks noGrp="1"/>
          </p:cNvSpPr>
          <p:nvPr>
            <p:ph idx="1"/>
          </p:nvPr>
        </p:nvSpPr>
        <p:spPr>
          <a:xfrm>
            <a:off x="1130270" y="1567543"/>
            <a:ext cx="9603275" cy="4114800"/>
          </a:xfrm>
        </p:spPr>
        <p:txBody>
          <a:bodyPr numCol="2">
            <a:noAutofit/>
          </a:bodyPr>
          <a:lstStyle/>
          <a:p>
            <a:pPr>
              <a:lnSpc>
                <a:spcPct val="100000"/>
              </a:lnSpc>
            </a:pPr>
            <a:r>
              <a:rPr lang="en-US" sz="2400" dirty="0">
                <a:latin typeface="Times New Roman" pitchFamily="18" charset="0"/>
                <a:cs typeface="Times New Roman" pitchFamily="18" charset="0"/>
              </a:rPr>
              <a:t>Purposes:</a:t>
            </a:r>
          </a:p>
          <a:p>
            <a:pPr>
              <a:lnSpc>
                <a:spcPct val="100000"/>
              </a:lnSpc>
            </a:pPr>
            <a:r>
              <a:rPr lang="en-US" sz="2400" dirty="0">
                <a:latin typeface="Times New Roman" pitchFamily="18" charset="0"/>
                <a:cs typeface="Times New Roman" pitchFamily="18" charset="0"/>
              </a:rPr>
              <a:t>Measure how successful individual students, group of students, or the course them selves have been in achieving objectives</a:t>
            </a:r>
          </a:p>
          <a:p>
            <a:pPr>
              <a:lnSpc>
                <a:spcPct val="100000"/>
              </a:lnSpc>
            </a:pPr>
            <a:r>
              <a:rPr lang="en-US" sz="2400" dirty="0">
                <a:latin typeface="Times New Roman" pitchFamily="18" charset="0"/>
                <a:cs typeface="Times New Roman" pitchFamily="18" charset="0"/>
              </a:rPr>
              <a:t>Two kinds:</a:t>
            </a:r>
          </a:p>
          <a:p>
            <a:pPr>
              <a:lnSpc>
                <a:spcPct val="100000"/>
              </a:lnSpc>
            </a:pPr>
            <a:r>
              <a:rPr lang="en-US" sz="2400" dirty="0">
                <a:latin typeface="Times New Roman" pitchFamily="18" charset="0"/>
                <a:cs typeface="Times New Roman" pitchFamily="18" charset="0"/>
              </a:rPr>
              <a:t> Final achievement tests</a:t>
            </a:r>
          </a:p>
          <a:p>
            <a:pPr>
              <a:lnSpc>
                <a:spcPct val="100000"/>
              </a:lnSpc>
            </a:pPr>
            <a:r>
              <a:rPr lang="en-US" sz="2400" dirty="0">
                <a:latin typeface="Times New Roman" pitchFamily="18" charset="0"/>
                <a:cs typeface="Times New Roman" pitchFamily="18" charset="0"/>
              </a:rPr>
              <a:t>Progress achievement tests</a:t>
            </a:r>
          </a:p>
          <a:p>
            <a:pPr>
              <a:lnSpc>
                <a:spcPct val="100000"/>
              </a:lnSpc>
            </a:pPr>
            <a:r>
              <a:rPr lang="en-US" sz="2400" dirty="0">
                <a:latin typeface="Times New Roman" pitchFamily="18" charset="0"/>
                <a:cs typeface="Times New Roman" pitchFamily="18" charset="0"/>
              </a:rPr>
              <a:t>Advantages:</a:t>
            </a:r>
          </a:p>
          <a:p>
            <a:pPr>
              <a:lnSpc>
                <a:spcPct val="100000"/>
              </a:lnSpc>
            </a:pPr>
            <a:r>
              <a:rPr lang="en-US" sz="2400" dirty="0">
                <a:latin typeface="Times New Roman" pitchFamily="18" charset="0"/>
                <a:cs typeface="Times New Roman" pitchFamily="18" charset="0"/>
              </a:rPr>
              <a:t>Only contain what the learner has actually encountered – affair test</a:t>
            </a:r>
          </a:p>
          <a:p>
            <a:pPr>
              <a:lnSpc>
                <a:spcPct val="100000"/>
              </a:lnSpc>
            </a:pPr>
            <a:r>
              <a:rPr lang="en-US" sz="2400" dirty="0">
                <a:latin typeface="Times New Roman" pitchFamily="18" charset="0"/>
                <a:cs typeface="Times New Roman" pitchFamily="18" charset="0"/>
              </a:rPr>
              <a:t>Disadvantages:</a:t>
            </a:r>
          </a:p>
          <a:p>
            <a:pPr>
              <a:lnSpc>
                <a:spcPct val="100000"/>
              </a:lnSpc>
            </a:pPr>
            <a:r>
              <a:rPr lang="en-US" sz="2400" dirty="0">
                <a:latin typeface="Times New Roman" pitchFamily="18" charset="0"/>
                <a:cs typeface="Times New Roman" pitchFamily="18" charset="0"/>
              </a:rPr>
              <a:t>A badly – designed syllabus / badly – chosen book </a:t>
            </a:r>
          </a:p>
          <a:p>
            <a:pPr>
              <a:lnSpc>
                <a:spcPct val="100000"/>
              </a:lnSpc>
            </a:pPr>
            <a:r>
              <a:rPr lang="en-US" sz="2400" dirty="0">
                <a:latin typeface="Times New Roman" pitchFamily="18" charset="0"/>
                <a:cs typeface="Times New Roman" pitchFamily="18" charset="0"/>
              </a:rPr>
              <a:t>Misleading results of rest </a:t>
            </a:r>
          </a:p>
          <a:p>
            <a:pPr>
              <a:lnSpc>
                <a:spcPct val="100000"/>
              </a:lnSpc>
            </a:pPr>
            <a:r>
              <a:rPr lang="en-US" sz="2400" dirty="0">
                <a:latin typeface="Times New Roman" pitchFamily="18" charset="0"/>
                <a:cs typeface="Times New Roman" pitchFamily="18" charset="0"/>
              </a:rPr>
              <a:t>Unreal achievement of the course objectives</a:t>
            </a:r>
          </a:p>
        </p:txBody>
      </p:sp>
    </p:spTree>
    <p:extLst>
      <p:ext uri="{BB962C8B-B14F-4D97-AF65-F5344CB8AC3E}">
        <p14:creationId xmlns:p14="http://schemas.microsoft.com/office/powerpoint/2010/main" xmlns="" val="281830872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0F229E-525A-4CE4-BC00-DDDB0A44173C}"/>
              </a:ext>
            </a:extLst>
          </p:cNvPr>
          <p:cNvSpPr>
            <a:spLocks noGrp="1"/>
          </p:cNvSpPr>
          <p:nvPr>
            <p:ph type="title"/>
          </p:nvPr>
        </p:nvSpPr>
        <p:spPr>
          <a:xfrm>
            <a:off x="1131052" y="849086"/>
            <a:ext cx="9605635" cy="692332"/>
          </a:xfrm>
        </p:spPr>
        <p:txBody>
          <a:bodyPr/>
          <a:lstStyle/>
          <a:p>
            <a:r>
              <a:rPr lang="en-US" b="1" u="sng" dirty="0"/>
              <a:t>TYPES OF ACHIVEMENT TESTS</a:t>
            </a:r>
            <a:endParaRPr lang="en-IN" b="1" u="sng" dirty="0"/>
          </a:p>
        </p:txBody>
      </p:sp>
      <p:sp>
        <p:nvSpPr>
          <p:cNvPr id="3" name="Content Placeholder 2">
            <a:extLst>
              <a:ext uri="{FF2B5EF4-FFF2-40B4-BE49-F238E27FC236}">
                <a16:creationId xmlns:a16="http://schemas.microsoft.com/office/drawing/2014/main" xmlns="" id="{D93387E9-A13D-4FB8-B0B9-7200A4852EE4}"/>
              </a:ext>
            </a:extLst>
          </p:cNvPr>
          <p:cNvSpPr>
            <a:spLocks noGrp="1"/>
          </p:cNvSpPr>
          <p:nvPr>
            <p:ph sz="half" idx="1"/>
          </p:nvPr>
        </p:nvSpPr>
        <p:spPr>
          <a:xfrm>
            <a:off x="1129166" y="1528354"/>
            <a:ext cx="4645152" cy="3931119"/>
          </a:xfrm>
        </p:spPr>
        <p:txBody>
          <a:bodyPr>
            <a:noAutofit/>
          </a:bodyPr>
          <a:lstStyle/>
          <a:p>
            <a:r>
              <a:rPr lang="en-US" sz="2800" dirty="0"/>
              <a:t>PROGRESS ACHIEVEMENT TESTS</a:t>
            </a:r>
          </a:p>
          <a:p>
            <a:r>
              <a:rPr lang="en-US" sz="2800" dirty="0"/>
              <a:t>MEASURE THE PROGRESS THAT STUDENTS ARE MAKING</a:t>
            </a:r>
          </a:p>
          <a:p>
            <a:r>
              <a:rPr lang="en-US" sz="2800" dirty="0"/>
              <a:t>BASED ON SHORT-TERM OBJECTIVES</a:t>
            </a:r>
            <a:endParaRPr lang="en-IN" sz="2800" dirty="0"/>
          </a:p>
        </p:txBody>
      </p:sp>
      <p:sp>
        <p:nvSpPr>
          <p:cNvPr id="4" name="Content Placeholder 3">
            <a:extLst>
              <a:ext uri="{FF2B5EF4-FFF2-40B4-BE49-F238E27FC236}">
                <a16:creationId xmlns:a16="http://schemas.microsoft.com/office/drawing/2014/main" xmlns="" id="{0B660562-ADA4-4E63-B8A0-9E1096A4D111}"/>
              </a:ext>
            </a:extLst>
          </p:cNvPr>
          <p:cNvSpPr>
            <a:spLocks noGrp="1"/>
          </p:cNvSpPr>
          <p:nvPr>
            <p:ph sz="half" idx="2"/>
          </p:nvPr>
        </p:nvSpPr>
        <p:spPr>
          <a:xfrm>
            <a:off x="6095606" y="1541417"/>
            <a:ext cx="4645152" cy="3917446"/>
          </a:xfrm>
        </p:spPr>
        <p:txBody>
          <a:bodyPr>
            <a:normAutofit/>
          </a:bodyPr>
          <a:lstStyle/>
          <a:p>
            <a:r>
              <a:rPr lang="en-US" dirty="0"/>
              <a:t>FINAL ACHIEVEMENT TESTS</a:t>
            </a:r>
          </a:p>
          <a:p>
            <a:r>
              <a:rPr lang="en-US" dirty="0"/>
              <a:t>WRITTEN BY MINISTRIES OF EDUCATION, OFFICIAL EXAMINING BARDS, OR MEMBERS OF TEACHING INSTITUTIONS</a:t>
            </a:r>
          </a:p>
          <a:p>
            <a:r>
              <a:rPr lang="en-US" dirty="0"/>
              <a:t>THE TEST CONTENT CAN BE BASED ON A SYLLABUS STUDIED OR A BOOK TAEN DURING THE COURSE </a:t>
            </a:r>
          </a:p>
          <a:p>
            <a:r>
              <a:rPr lang="en-US" dirty="0"/>
              <a:t>SYLLABUS CONTENT APPROACH</a:t>
            </a:r>
            <a:endParaRPr lang="en-IN" dirty="0"/>
          </a:p>
        </p:txBody>
      </p:sp>
    </p:spTree>
    <p:extLst>
      <p:ext uri="{BB962C8B-B14F-4D97-AF65-F5344CB8AC3E}">
        <p14:creationId xmlns:p14="http://schemas.microsoft.com/office/powerpoint/2010/main" xmlns="" val="3963494056"/>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E82DC6-77E9-4FAD-BB58-03DEBFB88502}"/>
              </a:ext>
            </a:extLst>
          </p:cNvPr>
          <p:cNvSpPr>
            <a:spLocks noGrp="1"/>
          </p:cNvSpPr>
          <p:nvPr>
            <p:ph type="title"/>
          </p:nvPr>
        </p:nvSpPr>
        <p:spPr>
          <a:xfrm>
            <a:off x="1130270" y="953325"/>
            <a:ext cx="9603275" cy="535842"/>
          </a:xfrm>
        </p:spPr>
        <p:txBody>
          <a:bodyPr/>
          <a:lstStyle/>
          <a:p>
            <a:r>
              <a:rPr lang="en-US" b="1" dirty="0"/>
              <a:t>DIAGNOSTIC TESTS</a:t>
            </a:r>
            <a:endParaRPr lang="en-IN" b="1" dirty="0"/>
          </a:p>
        </p:txBody>
      </p:sp>
      <p:sp>
        <p:nvSpPr>
          <p:cNvPr id="3" name="Content Placeholder 2">
            <a:extLst>
              <a:ext uri="{FF2B5EF4-FFF2-40B4-BE49-F238E27FC236}">
                <a16:creationId xmlns:a16="http://schemas.microsoft.com/office/drawing/2014/main" xmlns="" id="{592A457A-303F-443B-92CE-239FF257E856}"/>
              </a:ext>
            </a:extLst>
          </p:cNvPr>
          <p:cNvSpPr>
            <a:spLocks noGrp="1"/>
          </p:cNvSpPr>
          <p:nvPr>
            <p:ph idx="1"/>
          </p:nvPr>
        </p:nvSpPr>
        <p:spPr>
          <a:xfrm>
            <a:off x="1130270" y="1541417"/>
            <a:ext cx="9603275" cy="3924928"/>
          </a:xfrm>
        </p:spPr>
        <p:txBody>
          <a:bodyPr>
            <a:noAutofit/>
          </a:bodyPr>
          <a:lstStyle/>
          <a:p>
            <a:r>
              <a:rPr lang="en-US" dirty="0"/>
              <a:t>PURPOSES:</a:t>
            </a:r>
          </a:p>
          <a:p>
            <a:r>
              <a:rPr lang="en-US" dirty="0"/>
              <a:t>Identify learners strengths and weaknesses</a:t>
            </a:r>
          </a:p>
          <a:p>
            <a:r>
              <a:rPr lang="en-US" dirty="0"/>
              <a:t>As </a:t>
            </a:r>
            <a:r>
              <a:rPr lang="en-US" dirty="0" err="1"/>
              <a:t>cetain</a:t>
            </a:r>
            <a:r>
              <a:rPr lang="en-US" dirty="0"/>
              <a:t> what learning still </a:t>
            </a:r>
            <a:r>
              <a:rPr lang="en-US" dirty="0" err="1"/>
              <a:t>needsto</a:t>
            </a:r>
            <a:r>
              <a:rPr lang="en-US" dirty="0"/>
              <a:t> take place</a:t>
            </a:r>
          </a:p>
          <a:p>
            <a:r>
              <a:rPr lang="en-US" dirty="0"/>
              <a:t>It includes listening, speaking, reading, </a:t>
            </a:r>
            <a:r>
              <a:rPr lang="en-US" dirty="0" err="1"/>
              <a:t>wrinting</a:t>
            </a:r>
            <a:r>
              <a:rPr lang="en-US" dirty="0"/>
              <a:t>.</a:t>
            </a:r>
          </a:p>
          <a:p>
            <a:r>
              <a:rPr lang="en-US" dirty="0"/>
              <a:t>ADVANTAGES:</a:t>
            </a:r>
          </a:p>
          <a:p>
            <a:r>
              <a:rPr lang="en-US" dirty="0"/>
              <a:t>E.G. Analysis of a learner’s performance in writing and speaking in terms of grammatical accuracy or linguistic appropriacy.</a:t>
            </a:r>
          </a:p>
          <a:p>
            <a:r>
              <a:rPr lang="en-US" dirty="0"/>
              <a:t>Disadvantages:</a:t>
            </a:r>
          </a:p>
          <a:p>
            <a:r>
              <a:rPr lang="en-US" dirty="0"/>
              <a:t>E.G. Difficulty in identifying whether a learner masters the present perfect/ past tense distinction</a:t>
            </a:r>
            <a:endParaRPr lang="en-IN" dirty="0"/>
          </a:p>
        </p:txBody>
      </p:sp>
    </p:spTree>
    <p:extLst>
      <p:ext uri="{BB962C8B-B14F-4D97-AF65-F5344CB8AC3E}">
        <p14:creationId xmlns:p14="http://schemas.microsoft.com/office/powerpoint/2010/main" xmlns="" val="42826152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8DE8A9-17F3-499F-B284-E3BFFEC7522B}"/>
              </a:ext>
            </a:extLst>
          </p:cNvPr>
          <p:cNvSpPr>
            <a:spLocks noGrp="1"/>
          </p:cNvSpPr>
          <p:nvPr>
            <p:ph type="title"/>
          </p:nvPr>
        </p:nvSpPr>
        <p:spPr/>
        <p:txBody>
          <a:bodyPr/>
          <a:lstStyle/>
          <a:p>
            <a:r>
              <a:rPr lang="en-US" b="1" dirty="0"/>
              <a:t>PLACEMENT TESTS</a:t>
            </a:r>
            <a:endParaRPr lang="en-IN" b="1" dirty="0"/>
          </a:p>
        </p:txBody>
      </p:sp>
      <p:sp>
        <p:nvSpPr>
          <p:cNvPr id="3" name="Content Placeholder 2">
            <a:extLst>
              <a:ext uri="{FF2B5EF4-FFF2-40B4-BE49-F238E27FC236}">
                <a16:creationId xmlns:a16="http://schemas.microsoft.com/office/drawing/2014/main" xmlns="" id="{5309F533-FC5B-4D77-8656-421139B9DBBC}"/>
              </a:ext>
            </a:extLst>
          </p:cNvPr>
          <p:cNvSpPr>
            <a:spLocks noGrp="1"/>
          </p:cNvSpPr>
          <p:nvPr>
            <p:ph idx="1"/>
          </p:nvPr>
        </p:nvSpPr>
        <p:spPr>
          <a:xfrm>
            <a:off x="1130270" y="1776549"/>
            <a:ext cx="9603275" cy="3689796"/>
          </a:xfrm>
        </p:spPr>
        <p:txBody>
          <a:bodyPr>
            <a:normAutofit/>
          </a:bodyPr>
          <a:lstStyle/>
          <a:p>
            <a:r>
              <a:rPr lang="en-US" sz="2400" dirty="0"/>
              <a:t>Used to assign students to classes at different levels</a:t>
            </a:r>
          </a:p>
          <a:p>
            <a:r>
              <a:rPr lang="en-US" sz="2400" dirty="0"/>
              <a:t>No one placement test will work for every institution</a:t>
            </a:r>
          </a:p>
          <a:p>
            <a:r>
              <a:rPr lang="en-US" sz="2400" dirty="0"/>
              <a:t>The most successful one are those constructed for particular situations.</a:t>
            </a:r>
          </a:p>
          <a:p>
            <a:r>
              <a:rPr lang="en-US" sz="2400" dirty="0"/>
              <a:t>To place students at the stage or class appropriate to their abilities</a:t>
            </a:r>
          </a:p>
          <a:p>
            <a:endParaRPr lang="en-IN" sz="2400" dirty="0"/>
          </a:p>
        </p:txBody>
      </p:sp>
    </p:spTree>
    <p:extLst>
      <p:ext uri="{BB962C8B-B14F-4D97-AF65-F5344CB8AC3E}">
        <p14:creationId xmlns:p14="http://schemas.microsoft.com/office/powerpoint/2010/main" xmlns="" val="1440067376"/>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EA568B-2D55-4CA4-8D05-F74D8452534E}"/>
              </a:ext>
            </a:extLst>
          </p:cNvPr>
          <p:cNvSpPr>
            <a:spLocks noGrp="1"/>
          </p:cNvSpPr>
          <p:nvPr>
            <p:ph type="title"/>
          </p:nvPr>
        </p:nvSpPr>
        <p:spPr>
          <a:xfrm flipH="1">
            <a:off x="2547206" y="624110"/>
            <a:ext cx="45719" cy="322668"/>
          </a:xfrm>
        </p:spPr>
        <p:txBody>
          <a:bodyPr>
            <a:normAutofit/>
          </a:bodyPr>
          <a:lstStyle/>
          <a:p>
            <a:r>
              <a:rPr lang="en-US" sz="800" dirty="0"/>
              <a:t>.</a:t>
            </a:r>
            <a:endParaRPr lang="en-IN" sz="800" dirty="0"/>
          </a:p>
        </p:txBody>
      </p:sp>
      <p:sp>
        <p:nvSpPr>
          <p:cNvPr id="3" name="Content Placeholder 2">
            <a:extLst>
              <a:ext uri="{FF2B5EF4-FFF2-40B4-BE49-F238E27FC236}">
                <a16:creationId xmlns:a16="http://schemas.microsoft.com/office/drawing/2014/main" xmlns="" id="{ECE34D73-7CD0-4FEF-8614-61147336E0D2}"/>
              </a:ext>
            </a:extLst>
          </p:cNvPr>
          <p:cNvSpPr>
            <a:spLocks noGrp="1"/>
          </p:cNvSpPr>
          <p:nvPr>
            <p:ph idx="1"/>
          </p:nvPr>
        </p:nvSpPr>
        <p:spPr>
          <a:xfrm>
            <a:off x="2589212" y="2133600"/>
            <a:ext cx="62550" cy="166255"/>
          </a:xfrm>
        </p:spPr>
        <p:txBody>
          <a:bodyPr>
            <a:normAutofit fontScale="77500" lnSpcReduction="20000"/>
          </a:bodyPr>
          <a:lstStyle/>
          <a:p>
            <a:r>
              <a:rPr lang="en-US" sz="800" dirty="0"/>
              <a:t>.</a:t>
            </a:r>
            <a:endParaRPr lang="en-IN" sz="800" dirty="0"/>
          </a:p>
        </p:txBody>
      </p:sp>
      <p:graphicFrame>
        <p:nvGraphicFramePr>
          <p:cNvPr id="10" name="Diagram 9">
            <a:extLst>
              <a:ext uri="{FF2B5EF4-FFF2-40B4-BE49-F238E27FC236}">
                <a16:creationId xmlns:a16="http://schemas.microsoft.com/office/drawing/2014/main" xmlns="" id="{55658CFC-CE17-4704-B2E3-31C731D9D4D4}"/>
              </a:ext>
            </a:extLst>
          </p:cNvPr>
          <p:cNvGraphicFramePr/>
          <p:nvPr>
            <p:extLst>
              <p:ext uri="{D42A27DB-BD31-4B8C-83A1-F6EECF244321}">
                <p14:modId xmlns:p14="http://schemas.microsoft.com/office/powerpoint/2010/main" xmlns="" val="169432976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1065676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D87568-DBCC-40DE-895B-143AE1E92954}"/>
              </a:ext>
            </a:extLst>
          </p:cNvPr>
          <p:cNvSpPr>
            <a:spLocks noGrp="1"/>
          </p:cNvSpPr>
          <p:nvPr>
            <p:ph type="title"/>
          </p:nvPr>
        </p:nvSpPr>
        <p:spPr/>
        <p:txBody>
          <a:bodyPr/>
          <a:lstStyle/>
          <a:p>
            <a:r>
              <a:rPr lang="en-US" b="1" dirty="0"/>
              <a:t>DIRECT TESTING</a:t>
            </a:r>
            <a:endParaRPr lang="en-IN" b="1" dirty="0"/>
          </a:p>
        </p:txBody>
      </p:sp>
      <p:sp>
        <p:nvSpPr>
          <p:cNvPr id="3" name="Content Placeholder 2">
            <a:extLst>
              <a:ext uri="{FF2B5EF4-FFF2-40B4-BE49-F238E27FC236}">
                <a16:creationId xmlns:a16="http://schemas.microsoft.com/office/drawing/2014/main" xmlns="" id="{A9EED82F-9FAA-4D0D-9322-B4458C96BFD6}"/>
              </a:ext>
            </a:extLst>
          </p:cNvPr>
          <p:cNvSpPr>
            <a:spLocks noGrp="1"/>
          </p:cNvSpPr>
          <p:nvPr>
            <p:ph idx="1"/>
          </p:nvPr>
        </p:nvSpPr>
        <p:spPr>
          <a:xfrm>
            <a:off x="2773599" y="1371600"/>
            <a:ext cx="7796540" cy="4678344"/>
          </a:xfrm>
        </p:spPr>
        <p:txBody>
          <a:bodyPr>
            <a:normAutofit/>
          </a:bodyPr>
          <a:lstStyle/>
          <a:p>
            <a:r>
              <a:rPr lang="en-US" b="1" dirty="0">
                <a:solidFill>
                  <a:schemeClr val="accent5">
                    <a:lumMod val="75000"/>
                  </a:schemeClr>
                </a:solidFill>
              </a:rPr>
              <a:t>Testing is said to be direct when the student is required to perform directly the skill which we wish to measure.  E.g.  We ask students to write compositions if we want to know how well they can write compositions.  We ask them to speak if we want to know how well they to speak if we want to know how well they can pronounce a language.</a:t>
            </a:r>
          </a:p>
          <a:p>
            <a:r>
              <a:rPr lang="en-US" b="1" dirty="0">
                <a:solidFill>
                  <a:schemeClr val="accent5">
                    <a:lumMod val="75000"/>
                  </a:schemeClr>
                </a:solidFill>
              </a:rPr>
              <a:t>Perform precisely the skill which is measured.</a:t>
            </a:r>
          </a:p>
          <a:p>
            <a:r>
              <a:rPr lang="en-US" b="1" dirty="0">
                <a:solidFill>
                  <a:schemeClr val="accent5">
                    <a:lumMod val="75000"/>
                  </a:schemeClr>
                </a:solidFill>
              </a:rPr>
              <a:t>The tasks and texts should be as authentic as possible.</a:t>
            </a:r>
          </a:p>
          <a:p>
            <a:r>
              <a:rPr lang="en-US" b="1" dirty="0">
                <a:solidFill>
                  <a:schemeClr val="accent5">
                    <a:lumMod val="75000"/>
                  </a:schemeClr>
                </a:solidFill>
              </a:rPr>
              <a:t>E.g. To know how students pronounce a language – get them to speak.</a:t>
            </a:r>
            <a:endParaRPr lang="en-IN" b="1" dirty="0">
              <a:solidFill>
                <a:schemeClr val="accent5">
                  <a:lumMod val="75000"/>
                </a:schemeClr>
              </a:solidFill>
            </a:endParaRPr>
          </a:p>
        </p:txBody>
      </p:sp>
    </p:spTree>
    <p:extLst>
      <p:ext uri="{BB962C8B-B14F-4D97-AF65-F5344CB8AC3E}">
        <p14:creationId xmlns:p14="http://schemas.microsoft.com/office/powerpoint/2010/main" xmlns="" val="208931216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3BF512-F746-4D0C-9F0D-841334B2B935}"/>
              </a:ext>
            </a:extLst>
          </p:cNvPr>
          <p:cNvSpPr>
            <a:spLocks noGrp="1"/>
          </p:cNvSpPr>
          <p:nvPr>
            <p:ph type="title"/>
          </p:nvPr>
        </p:nvSpPr>
        <p:spPr/>
        <p:txBody>
          <a:bodyPr>
            <a:normAutofit/>
          </a:bodyPr>
          <a:lstStyle/>
          <a:p>
            <a:r>
              <a:rPr lang="en-US" b="1" dirty="0"/>
              <a:t>INDIRECT TESTING </a:t>
            </a:r>
            <a:r>
              <a:rPr lang="en-US" dirty="0"/>
              <a:t/>
            </a:r>
            <a:br>
              <a:rPr lang="en-US" dirty="0"/>
            </a:br>
            <a:endParaRPr lang="en-IN" dirty="0"/>
          </a:p>
        </p:txBody>
      </p:sp>
      <p:sp>
        <p:nvSpPr>
          <p:cNvPr id="3" name="Content Placeholder 2">
            <a:extLst>
              <a:ext uri="{FF2B5EF4-FFF2-40B4-BE49-F238E27FC236}">
                <a16:creationId xmlns:a16="http://schemas.microsoft.com/office/drawing/2014/main" xmlns="" id="{2921DDDF-5EDF-4F34-AF8E-9BADF7A9E036}"/>
              </a:ext>
            </a:extLst>
          </p:cNvPr>
          <p:cNvSpPr>
            <a:spLocks noGrp="1"/>
          </p:cNvSpPr>
          <p:nvPr>
            <p:ph idx="1"/>
          </p:nvPr>
        </p:nvSpPr>
        <p:spPr>
          <a:xfrm>
            <a:off x="2773599" y="1711234"/>
            <a:ext cx="7796540" cy="4338710"/>
          </a:xfrm>
        </p:spPr>
        <p:txBody>
          <a:bodyPr>
            <a:noAutofit/>
          </a:bodyPr>
          <a:lstStyle/>
          <a:p>
            <a:r>
              <a:rPr lang="en-US" sz="2400" dirty="0"/>
              <a:t>Indirect testing attempts to measure the abilities which underline the skills in which underline the skills in which we are interested. E.g. we test pronunciation ability by asking students to identity parts of words which rhyme with each other.</a:t>
            </a:r>
          </a:p>
          <a:p>
            <a:r>
              <a:rPr lang="en-US" sz="2400" dirty="0"/>
              <a:t>Measure the abilities underlying the skills.</a:t>
            </a:r>
          </a:p>
          <a:p>
            <a:r>
              <a:rPr lang="en-US" sz="2400" dirty="0"/>
              <a:t>E.g. Sentence correction exercise – an indirect measure of writing ability.</a:t>
            </a:r>
            <a:endParaRPr lang="en-IN" sz="2400" dirty="0"/>
          </a:p>
        </p:txBody>
      </p:sp>
    </p:spTree>
    <p:extLst>
      <p:ext uri="{BB962C8B-B14F-4D97-AF65-F5344CB8AC3E}">
        <p14:creationId xmlns:p14="http://schemas.microsoft.com/office/powerpoint/2010/main" xmlns="" val="32277961"/>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D96730-8FAF-450C-A542-E51A81BA5BA3}"/>
              </a:ext>
            </a:extLst>
          </p:cNvPr>
          <p:cNvSpPr>
            <a:spLocks noGrp="1"/>
          </p:cNvSpPr>
          <p:nvPr>
            <p:ph type="title"/>
          </p:nvPr>
        </p:nvSpPr>
        <p:spPr/>
        <p:txBody>
          <a:bodyPr/>
          <a:lstStyle/>
          <a:p>
            <a:r>
              <a:rPr lang="en-US" b="1" dirty="0"/>
              <a:t>ATTRACTIONS</a:t>
            </a:r>
            <a:endParaRPr lang="en-IN" b="1" dirty="0"/>
          </a:p>
        </p:txBody>
      </p:sp>
      <p:sp>
        <p:nvSpPr>
          <p:cNvPr id="3" name="Text Placeholder 2">
            <a:extLst>
              <a:ext uri="{FF2B5EF4-FFF2-40B4-BE49-F238E27FC236}">
                <a16:creationId xmlns:a16="http://schemas.microsoft.com/office/drawing/2014/main" xmlns="" id="{330D6E69-12F4-4867-ADDC-A75133531ED0}"/>
              </a:ext>
            </a:extLst>
          </p:cNvPr>
          <p:cNvSpPr>
            <a:spLocks noGrp="1"/>
          </p:cNvSpPr>
          <p:nvPr>
            <p:ph type="body" idx="1"/>
          </p:nvPr>
        </p:nvSpPr>
        <p:spPr>
          <a:xfrm>
            <a:off x="2609285" y="1841863"/>
            <a:ext cx="3896467" cy="600891"/>
          </a:xfrm>
        </p:spPr>
        <p:txBody>
          <a:bodyPr/>
          <a:lstStyle/>
          <a:p>
            <a:r>
              <a:rPr lang="en-US" b="1" dirty="0"/>
              <a:t>DIRECT</a:t>
            </a:r>
            <a:endParaRPr lang="en-IN" b="1" dirty="0"/>
          </a:p>
        </p:txBody>
      </p:sp>
      <p:sp>
        <p:nvSpPr>
          <p:cNvPr id="4" name="Content Placeholder 3">
            <a:extLst>
              <a:ext uri="{FF2B5EF4-FFF2-40B4-BE49-F238E27FC236}">
                <a16:creationId xmlns:a16="http://schemas.microsoft.com/office/drawing/2014/main" xmlns="" id="{09A95EE4-92E0-4371-B64A-96C1B75CAF7A}"/>
              </a:ext>
            </a:extLst>
          </p:cNvPr>
          <p:cNvSpPr>
            <a:spLocks noGrp="1"/>
          </p:cNvSpPr>
          <p:nvPr>
            <p:ph sz="half" idx="2"/>
          </p:nvPr>
        </p:nvSpPr>
        <p:spPr>
          <a:xfrm>
            <a:off x="2609285" y="2560320"/>
            <a:ext cx="3893623" cy="3362445"/>
          </a:xfrm>
        </p:spPr>
        <p:txBody>
          <a:bodyPr>
            <a:normAutofit/>
          </a:bodyPr>
          <a:lstStyle/>
          <a:p>
            <a:r>
              <a:rPr lang="en-US" dirty="0"/>
              <a:t>Create the conditions eliciting the behavior that the judgement is based on the assessment and interpretation of Ss’ performance is quite </a:t>
            </a:r>
            <a:r>
              <a:rPr lang="en-US" dirty="0" err="1"/>
              <a:t>straifht</a:t>
            </a:r>
            <a:r>
              <a:rPr lang="en-US" dirty="0"/>
              <a:t> forward.</a:t>
            </a:r>
          </a:p>
          <a:p>
            <a:r>
              <a:rPr lang="en-US" dirty="0"/>
              <a:t>Helpful backwash effect</a:t>
            </a:r>
            <a:endParaRPr lang="en-IN" dirty="0"/>
          </a:p>
        </p:txBody>
      </p:sp>
      <p:sp>
        <p:nvSpPr>
          <p:cNvPr id="5" name="Text Placeholder 4">
            <a:extLst>
              <a:ext uri="{FF2B5EF4-FFF2-40B4-BE49-F238E27FC236}">
                <a16:creationId xmlns:a16="http://schemas.microsoft.com/office/drawing/2014/main" xmlns="" id="{9533AAD6-963C-4EF4-9A62-C00F8B0E336D}"/>
              </a:ext>
            </a:extLst>
          </p:cNvPr>
          <p:cNvSpPr>
            <a:spLocks noGrp="1"/>
          </p:cNvSpPr>
          <p:nvPr>
            <p:ph type="body" sz="quarter" idx="3"/>
          </p:nvPr>
        </p:nvSpPr>
        <p:spPr>
          <a:xfrm>
            <a:off x="6962502" y="1933304"/>
            <a:ext cx="3603929" cy="522514"/>
          </a:xfrm>
        </p:spPr>
        <p:txBody>
          <a:bodyPr/>
          <a:lstStyle/>
          <a:p>
            <a:r>
              <a:rPr lang="en-US" b="1" dirty="0"/>
              <a:t>INDIRECT</a:t>
            </a:r>
            <a:endParaRPr lang="en-IN" b="1" dirty="0"/>
          </a:p>
        </p:txBody>
      </p:sp>
      <p:sp>
        <p:nvSpPr>
          <p:cNvPr id="6" name="Content Placeholder 5">
            <a:extLst>
              <a:ext uri="{FF2B5EF4-FFF2-40B4-BE49-F238E27FC236}">
                <a16:creationId xmlns:a16="http://schemas.microsoft.com/office/drawing/2014/main" xmlns="" id="{37181BAC-263E-45DE-993D-6EA14D5812B5}"/>
              </a:ext>
            </a:extLst>
          </p:cNvPr>
          <p:cNvSpPr>
            <a:spLocks noGrp="1"/>
          </p:cNvSpPr>
          <p:nvPr>
            <p:ph sz="quarter" idx="4"/>
          </p:nvPr>
        </p:nvSpPr>
        <p:spPr>
          <a:xfrm>
            <a:off x="6666635" y="2677886"/>
            <a:ext cx="3899798" cy="3244879"/>
          </a:xfrm>
        </p:spPr>
        <p:txBody>
          <a:bodyPr>
            <a:normAutofit/>
          </a:bodyPr>
          <a:lstStyle/>
          <a:p>
            <a:r>
              <a:rPr lang="en-US" dirty="0"/>
              <a:t>Test a representative sample of a finite number of abilities underlying a potentially indefinite large number of manifestation of them</a:t>
            </a:r>
            <a:endParaRPr lang="en-IN" dirty="0"/>
          </a:p>
        </p:txBody>
      </p:sp>
    </p:spTree>
    <p:extLst>
      <p:ext uri="{BB962C8B-B14F-4D97-AF65-F5344CB8AC3E}">
        <p14:creationId xmlns:p14="http://schemas.microsoft.com/office/powerpoint/2010/main" xmlns="" val="281536519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CA63E1-1772-482B-88BC-0A7B4CF60748}"/>
              </a:ext>
            </a:extLst>
          </p:cNvPr>
          <p:cNvSpPr>
            <a:spLocks noGrp="1"/>
          </p:cNvSpPr>
          <p:nvPr>
            <p:ph type="title"/>
          </p:nvPr>
        </p:nvSpPr>
        <p:spPr/>
        <p:txBody>
          <a:bodyPr>
            <a:normAutofit/>
          </a:bodyPr>
          <a:lstStyle/>
          <a:p>
            <a:r>
              <a:rPr lang="en-US" b="1" dirty="0"/>
              <a:t>OBJECTIVE TESTING </a:t>
            </a:r>
            <a:r>
              <a:rPr lang="en-US" dirty="0"/>
              <a:t/>
            </a:r>
            <a:br>
              <a:rPr lang="en-US" dirty="0"/>
            </a:br>
            <a:endParaRPr lang="en-IN" dirty="0"/>
          </a:p>
        </p:txBody>
      </p:sp>
      <p:sp>
        <p:nvSpPr>
          <p:cNvPr id="3" name="Content Placeholder 2">
            <a:extLst>
              <a:ext uri="{FF2B5EF4-FFF2-40B4-BE49-F238E27FC236}">
                <a16:creationId xmlns:a16="http://schemas.microsoft.com/office/drawing/2014/main" xmlns="" id="{10FA7761-991C-471D-98C7-DDD56B0186E4}"/>
              </a:ext>
            </a:extLst>
          </p:cNvPr>
          <p:cNvSpPr>
            <a:spLocks noGrp="1"/>
          </p:cNvSpPr>
          <p:nvPr>
            <p:ph idx="1"/>
          </p:nvPr>
        </p:nvSpPr>
        <p:spPr/>
        <p:txBody>
          <a:bodyPr/>
          <a:lstStyle/>
          <a:p>
            <a:r>
              <a:rPr lang="en-US" sz="2800" dirty="0"/>
              <a:t>It doesn’t require judgement on the part of the scorer because scoring here is subjective.  The </a:t>
            </a:r>
            <a:r>
              <a:rPr lang="en-US" sz="2800" dirty="0" err="1"/>
              <a:t>gradesin</a:t>
            </a:r>
            <a:r>
              <a:rPr lang="en-US" sz="2800" dirty="0"/>
              <a:t> subjective testing depend on the impressions of the scorer.  These impressions are not the same among different scorers.  Scoring of a composition is an example of this kind of testing</a:t>
            </a:r>
            <a:r>
              <a:rPr lang="en-US" dirty="0"/>
              <a:t>.</a:t>
            </a:r>
            <a:endParaRPr lang="en-IN" dirty="0"/>
          </a:p>
        </p:txBody>
      </p:sp>
    </p:spTree>
    <p:extLst>
      <p:ext uri="{BB962C8B-B14F-4D97-AF65-F5344CB8AC3E}">
        <p14:creationId xmlns:p14="http://schemas.microsoft.com/office/powerpoint/2010/main" xmlns="" val="32200951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E868D6-F314-4C17-82EC-963817BE25CE}"/>
              </a:ext>
            </a:extLst>
          </p:cNvPr>
          <p:cNvSpPr>
            <a:spLocks noGrp="1"/>
          </p:cNvSpPr>
          <p:nvPr>
            <p:ph type="title"/>
          </p:nvPr>
        </p:nvSpPr>
        <p:spPr/>
        <p:txBody>
          <a:bodyPr/>
          <a:lstStyle/>
          <a:p>
            <a:r>
              <a:rPr lang="en-US" b="1" dirty="0"/>
              <a:t>SUBJECTIVE TESTING</a:t>
            </a:r>
            <a:endParaRPr lang="en-IN" b="1" dirty="0"/>
          </a:p>
        </p:txBody>
      </p:sp>
      <p:sp>
        <p:nvSpPr>
          <p:cNvPr id="3" name="Content Placeholder 2">
            <a:extLst>
              <a:ext uri="{FF2B5EF4-FFF2-40B4-BE49-F238E27FC236}">
                <a16:creationId xmlns:a16="http://schemas.microsoft.com/office/drawing/2014/main" xmlns="" id="{878A05BF-134A-4521-8E98-B1D4D6AE151A}"/>
              </a:ext>
            </a:extLst>
          </p:cNvPr>
          <p:cNvSpPr>
            <a:spLocks noGrp="1"/>
          </p:cNvSpPr>
          <p:nvPr>
            <p:ph idx="1"/>
          </p:nvPr>
        </p:nvSpPr>
        <p:spPr/>
        <p:txBody>
          <a:bodyPr>
            <a:noAutofit/>
          </a:bodyPr>
          <a:lstStyle/>
          <a:p>
            <a:r>
              <a:rPr lang="en-US" sz="2800" dirty="0"/>
              <a:t>It requires judgement on the part of the scorer because scoring because scoring here is subjective.  The grades in subjective testing depends on the impression of the scorer.  These impressions are not the same among different scorers. Scoring of a composition is an example of this kind of </a:t>
            </a:r>
            <a:r>
              <a:rPr lang="en-US" sz="2800" dirty="0" smtClean="0"/>
              <a:t>testing.</a:t>
            </a:r>
            <a:endParaRPr lang="en-IN" sz="2800" dirty="0"/>
          </a:p>
        </p:txBody>
      </p:sp>
    </p:spTree>
    <p:extLst>
      <p:ext uri="{BB962C8B-B14F-4D97-AF65-F5344CB8AC3E}">
        <p14:creationId xmlns:p14="http://schemas.microsoft.com/office/powerpoint/2010/main" xmlns="" val="332241698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E36E9-6705-4082-96DB-D3EAC2BE4229}"/>
              </a:ext>
            </a:extLst>
          </p:cNvPr>
          <p:cNvSpPr>
            <a:spLocks noGrp="1"/>
          </p:cNvSpPr>
          <p:nvPr>
            <p:ph type="title"/>
          </p:nvPr>
        </p:nvSpPr>
        <p:spPr/>
        <p:txBody>
          <a:bodyPr/>
          <a:lstStyle/>
          <a:p>
            <a:r>
              <a:rPr lang="en-US" b="1" dirty="0"/>
              <a:t>DISCRETE POINT TESTING</a:t>
            </a:r>
            <a:endParaRPr lang="en-IN" b="1" dirty="0"/>
          </a:p>
        </p:txBody>
      </p:sp>
      <p:sp>
        <p:nvSpPr>
          <p:cNvPr id="3" name="Content Placeholder 2">
            <a:extLst>
              <a:ext uri="{FF2B5EF4-FFF2-40B4-BE49-F238E27FC236}">
                <a16:creationId xmlns:a16="http://schemas.microsoft.com/office/drawing/2014/main" xmlns="" id="{1595CD6D-357F-4A50-B254-E601C872A1B3}"/>
              </a:ext>
            </a:extLst>
          </p:cNvPr>
          <p:cNvSpPr>
            <a:spLocks noGrp="1"/>
          </p:cNvSpPr>
          <p:nvPr>
            <p:ph idx="1"/>
          </p:nvPr>
        </p:nvSpPr>
        <p:spPr/>
        <p:txBody>
          <a:bodyPr>
            <a:normAutofit fontScale="92500"/>
          </a:bodyPr>
          <a:lstStyle/>
          <a:p>
            <a:r>
              <a:rPr lang="en-US" sz="2400" dirty="0"/>
              <a:t>It refers to the testing of one element at a time, item by item.  This kind of testing is always indirect.  Each testing involves a particular item.  Testing particular grammatical structures is an example of this kind of testing.</a:t>
            </a:r>
          </a:p>
          <a:p>
            <a:r>
              <a:rPr lang="en-US" sz="2400" dirty="0"/>
              <a:t>Discrete point testing refers to the testing of one element at a time, item by item.</a:t>
            </a:r>
          </a:p>
          <a:p>
            <a:r>
              <a:rPr lang="en-US" sz="2400" dirty="0"/>
              <a:t>E.g. form of series of items, each testing a particular grammar structure.</a:t>
            </a:r>
          </a:p>
          <a:p>
            <a:endParaRPr lang="en-IN" dirty="0"/>
          </a:p>
        </p:txBody>
      </p:sp>
    </p:spTree>
    <p:extLst>
      <p:ext uri="{BB962C8B-B14F-4D97-AF65-F5344CB8AC3E}">
        <p14:creationId xmlns:p14="http://schemas.microsoft.com/office/powerpoint/2010/main" xmlns="" val="39674326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809543-D8BA-4C56-9B07-F96C95209915}"/>
              </a:ext>
            </a:extLst>
          </p:cNvPr>
          <p:cNvSpPr>
            <a:spLocks noGrp="1"/>
          </p:cNvSpPr>
          <p:nvPr>
            <p:ph type="title"/>
          </p:nvPr>
        </p:nvSpPr>
        <p:spPr/>
        <p:txBody>
          <a:bodyPr/>
          <a:lstStyle/>
          <a:p>
            <a:r>
              <a:rPr lang="en-US" b="1" dirty="0"/>
              <a:t>INTEGRATIVE TESTING</a:t>
            </a:r>
            <a:endParaRPr lang="en-IN" b="1" dirty="0"/>
          </a:p>
        </p:txBody>
      </p:sp>
      <p:sp>
        <p:nvSpPr>
          <p:cNvPr id="3" name="Content Placeholder 2">
            <a:extLst>
              <a:ext uri="{FF2B5EF4-FFF2-40B4-BE49-F238E27FC236}">
                <a16:creationId xmlns:a16="http://schemas.microsoft.com/office/drawing/2014/main" xmlns="" id="{AF056282-D24D-4EF4-B7A1-2CF99169EA71}"/>
              </a:ext>
            </a:extLst>
          </p:cNvPr>
          <p:cNvSpPr>
            <a:spLocks noGrp="1"/>
          </p:cNvSpPr>
          <p:nvPr>
            <p:ph idx="1"/>
          </p:nvPr>
        </p:nvSpPr>
        <p:spPr/>
        <p:txBody>
          <a:bodyPr/>
          <a:lstStyle/>
          <a:p>
            <a:r>
              <a:rPr lang="en-US" sz="2400" dirty="0"/>
              <a:t>It includes many language elements in the completion of a task.  It might involve writing a composition, taking notes while listening to a text and completing a close passage.</a:t>
            </a:r>
          </a:p>
          <a:p>
            <a:r>
              <a:rPr lang="en-US" sz="2400" dirty="0"/>
              <a:t>Integrative testing requires a combination of many language elements in a completion of a task.</a:t>
            </a:r>
          </a:p>
          <a:p>
            <a:r>
              <a:rPr lang="en-US" sz="2400" dirty="0"/>
              <a:t>E.g. Writing a composition taking a dictation or completing a cloze passage</a:t>
            </a:r>
            <a:r>
              <a:rPr lang="en-US" dirty="0"/>
              <a:t>.</a:t>
            </a:r>
            <a:endParaRPr lang="en-IN" dirty="0"/>
          </a:p>
        </p:txBody>
      </p:sp>
    </p:spTree>
    <p:extLst>
      <p:ext uri="{BB962C8B-B14F-4D97-AF65-F5344CB8AC3E}">
        <p14:creationId xmlns:p14="http://schemas.microsoft.com/office/powerpoint/2010/main" xmlns="" val="34598898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1_Fac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3.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Madison" id="{025CB5FB-2DD3-45EE-B6F0-CC461540EB19}" vid="{6AC10936-2DFC-4054-9ADF-B5E2C5F86190}"/>
    </a:ext>
  </a:extLst>
</a:theme>
</file>

<file path=ppt/theme/theme4.xml><?xml version="1.0" encoding="utf-8"?>
<a:theme xmlns:a="http://schemas.openxmlformats.org/drawingml/2006/main" name="Feathered">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athered" id="{EEC9B30E-2747-4D42-BCBE-A02BDEEEA114}" vid="{AACE42CE-5C67-4514-8A89-3472F564E146}"/>
    </a:ext>
  </a:extLst>
</a:theme>
</file>

<file path=ppt/theme/theme5.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E050AC27-895F-4B90-991D-A6818FC89AB6}"/>
    </a:ext>
  </a:extLst>
</a:theme>
</file>

<file path=ppt/theme/theme6.xml><?xml version="1.0" encoding="utf-8"?>
<a:theme xmlns:a="http://schemas.openxmlformats.org/drawingml/2006/main" name="1_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TM02836342[[fn=Ion]]</Template>
  <TotalTime>329</TotalTime>
  <Words>913</Words>
  <Application>Microsoft Office PowerPoint</Application>
  <PresentationFormat>Custom</PresentationFormat>
  <Paragraphs>89</Paragraphs>
  <Slides>15</Slides>
  <Notes>0</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1_Facet</vt:lpstr>
      <vt:lpstr>1_Ion</vt:lpstr>
      <vt:lpstr>Madison</vt:lpstr>
      <vt:lpstr>Feathered</vt:lpstr>
      <vt:lpstr>Gallery</vt:lpstr>
      <vt:lpstr>1_Gallery</vt:lpstr>
      <vt:lpstr>TESTING AND TYPES OF TEST</vt:lpstr>
      <vt:lpstr>.</vt:lpstr>
      <vt:lpstr>DIRECT TESTING</vt:lpstr>
      <vt:lpstr>INDIRECT TESTING  </vt:lpstr>
      <vt:lpstr>ATTRACTIONS</vt:lpstr>
      <vt:lpstr>OBJECTIVE TESTING  </vt:lpstr>
      <vt:lpstr>SUBJECTIVE TESTING</vt:lpstr>
      <vt:lpstr>DISCRETE POINT TESTING</vt:lpstr>
      <vt:lpstr>INTEGRATIVE TESTING</vt:lpstr>
      <vt:lpstr>TYPES OF TESTS</vt:lpstr>
      <vt:lpstr>PROFICIENCY TESTS</vt:lpstr>
      <vt:lpstr>ACHIVEMENT TESTS</vt:lpstr>
      <vt:lpstr>TYPES OF ACHIVEMENT TESTS</vt:lpstr>
      <vt:lpstr>DIAGNOSTIC TESTS</vt:lpstr>
      <vt:lpstr>PLACEMENT TESTS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AND TYPES OF TEST</dc:title>
  <dc:creator>Smile</dc:creator>
  <cp:lastModifiedBy>Buvana</cp:lastModifiedBy>
  <cp:revision>24</cp:revision>
  <dcterms:created xsi:type="dcterms:W3CDTF">2019-12-24T04:46:10Z</dcterms:created>
  <dcterms:modified xsi:type="dcterms:W3CDTF">2020-05-22T13:16:58Z</dcterms:modified>
</cp:coreProperties>
</file>