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5" r:id="rId4"/>
    <p:sldId id="266" r:id="rId5"/>
    <p:sldId id="259" r:id="rId6"/>
    <p:sldId id="263" r:id="rId7"/>
    <p:sldId id="267" r:id="rId8"/>
    <p:sldId id="260" r:id="rId9"/>
    <p:sldId id="261" r:id="rId10"/>
    <p:sldId id="262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E6E89-8F29-4D99-AECA-245BE4714A54}" type="datetimeFigureOut">
              <a:rPr lang="en-US" smtClean="0"/>
              <a:t>5/24/2020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C427-A0BA-42DB-A0B4-7A04A0F4F0ED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E6E89-8F29-4D99-AECA-245BE4714A54}" type="datetimeFigureOut">
              <a:rPr lang="en-US" smtClean="0"/>
              <a:t>5/24/2020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C427-A0BA-42DB-A0B4-7A04A0F4F0E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E6E89-8F29-4D99-AECA-245BE4714A54}" type="datetimeFigureOut">
              <a:rPr lang="en-US" smtClean="0"/>
              <a:t>5/24/2020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C427-A0BA-42DB-A0B4-7A04A0F4F0E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E6E89-8F29-4D99-AECA-245BE4714A54}" type="datetimeFigureOut">
              <a:rPr lang="en-US" smtClean="0"/>
              <a:t>5/24/2020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C427-A0BA-42DB-A0B4-7A04A0F4F0E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E6E89-8F29-4D99-AECA-245BE4714A54}" type="datetimeFigureOut">
              <a:rPr lang="en-US" smtClean="0"/>
              <a:t>5/24/2020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C427-A0BA-42DB-A0B4-7A04A0F4F0ED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E6E89-8F29-4D99-AECA-245BE4714A54}" type="datetimeFigureOut">
              <a:rPr lang="en-US" smtClean="0"/>
              <a:t>5/24/2020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C427-A0BA-42DB-A0B4-7A04A0F4F0E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E6E89-8F29-4D99-AECA-245BE4714A54}" type="datetimeFigureOut">
              <a:rPr lang="en-US" smtClean="0"/>
              <a:t>5/24/2020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C427-A0BA-42DB-A0B4-7A04A0F4F0E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E6E89-8F29-4D99-AECA-245BE4714A54}" type="datetimeFigureOut">
              <a:rPr lang="en-US" smtClean="0"/>
              <a:t>5/24/2020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C427-A0BA-42DB-A0B4-7A04A0F4F0E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E6E89-8F29-4D99-AECA-245BE4714A54}" type="datetimeFigureOut">
              <a:rPr lang="en-US" smtClean="0"/>
              <a:t>5/24/2020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C427-A0BA-42DB-A0B4-7A04A0F4F0E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E6E89-8F29-4D99-AECA-245BE4714A54}" type="datetimeFigureOut">
              <a:rPr lang="en-US" smtClean="0"/>
              <a:t>5/24/2020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C427-A0BA-42DB-A0B4-7A04A0F4F0E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E6E89-8F29-4D99-AECA-245BE4714A54}" type="datetimeFigureOut">
              <a:rPr lang="en-US" smtClean="0"/>
              <a:t>5/24/2020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34C427-A0BA-42DB-A0B4-7A04A0F4F0ED}" type="slidenum">
              <a:rPr lang="en-IN" smtClean="0"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94E6E89-8F29-4D99-AECA-245BE4714A54}" type="datetimeFigureOut">
              <a:rPr lang="en-US" smtClean="0"/>
              <a:t>5/24/2020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34C427-A0BA-42DB-A0B4-7A04A0F4F0ED}" type="slidenum">
              <a:rPr lang="en-IN" smtClean="0"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8086724" cy="1785950"/>
          </a:xfrm>
        </p:spPr>
        <p:txBody>
          <a:bodyPr>
            <a:noAutofit/>
          </a:bodyPr>
          <a:lstStyle/>
          <a:p>
            <a:pPr algn="ctr"/>
            <a:r>
              <a:rPr lang="en-IN" dirty="0" smtClean="0">
                <a:solidFill>
                  <a:srgbClr val="FF0000"/>
                </a:solidFill>
              </a:rPr>
              <a:t> Creation of Table in  </a:t>
            </a:r>
            <a:br>
              <a:rPr lang="en-IN" dirty="0" smtClean="0">
                <a:solidFill>
                  <a:srgbClr val="FF0000"/>
                </a:solidFill>
              </a:rPr>
            </a:br>
            <a:r>
              <a:rPr lang="en-IN" dirty="0" smtClean="0">
                <a:solidFill>
                  <a:srgbClr val="FF0000"/>
                </a:solidFill>
              </a:rPr>
              <a:t>Ms Access 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4000504"/>
            <a:ext cx="7854696" cy="1752600"/>
          </a:xfrm>
        </p:spPr>
        <p:txBody>
          <a:bodyPr>
            <a:normAutofit/>
          </a:bodyPr>
          <a:lstStyle/>
          <a:p>
            <a:pPr algn="ctr"/>
            <a:r>
              <a:rPr lang="en-IN" dirty="0" err="1" smtClean="0">
                <a:solidFill>
                  <a:srgbClr val="FFFF00"/>
                </a:solidFill>
              </a:rPr>
              <a:t>Dr.C.SAFFINA</a:t>
            </a:r>
            <a:endParaRPr lang="en-IN" dirty="0" smtClean="0">
              <a:solidFill>
                <a:srgbClr val="FFFF00"/>
              </a:solidFill>
            </a:endParaRPr>
          </a:p>
          <a:p>
            <a:pPr algn="ctr"/>
            <a:r>
              <a:rPr lang="en-IN" dirty="0" smtClean="0">
                <a:solidFill>
                  <a:srgbClr val="FFFF00"/>
                </a:solidFill>
              </a:rPr>
              <a:t>Assistant Professor of Commerce (CA)</a:t>
            </a:r>
          </a:p>
          <a:p>
            <a:pPr algn="ctr"/>
            <a:r>
              <a:rPr lang="en-IN" dirty="0" smtClean="0">
                <a:solidFill>
                  <a:srgbClr val="FFFF00"/>
                </a:solidFill>
              </a:rPr>
              <a:t>Bon Secours College for Women , Thanjavur</a:t>
            </a:r>
          </a:p>
          <a:p>
            <a:pPr algn="ctr"/>
            <a:endParaRPr lang="en-IN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28670"/>
            <a:ext cx="9144000" cy="704104"/>
          </a:xfrm>
        </p:spPr>
        <p:txBody>
          <a:bodyPr>
            <a:noAutofit/>
          </a:bodyPr>
          <a:lstStyle/>
          <a:p>
            <a:r>
              <a:rPr lang="en-IN" sz="3600" dirty="0" smtClean="0">
                <a:solidFill>
                  <a:srgbClr val="7030A0"/>
                </a:solidFill>
              </a:rPr>
              <a:t>   CREATED STUDENT DATABASE IN MS ACCESS</a:t>
            </a:r>
            <a:endParaRPr lang="en-IN" sz="3600" dirty="0">
              <a:solidFill>
                <a:srgbClr val="7030A0"/>
              </a:solidFill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 bwMode="auto">
          <a:xfrm>
            <a:off x="642910" y="2143116"/>
            <a:ext cx="7807254" cy="438943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775542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 smtClean="0">
                <a:solidFill>
                  <a:srgbClr val="7030A0"/>
                </a:solidFill>
              </a:rPr>
              <a:t>CONCLUSION</a:t>
            </a:r>
            <a:endParaRPr lang="en-IN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	 </a:t>
            </a:r>
          </a:p>
          <a:p>
            <a:pPr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MS Access provides a great database development tool through simple user friendly graphical user interface. It has many advantages over MS Excel or other spreadsheet applications .Access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is most popular for its tables, forms and queries.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It is relatively simple application to create databases for personal use or for a use of a small group.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2786058"/>
            <a:ext cx="8229600" cy="19288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88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		THANK YOU</a:t>
            </a:r>
            <a:endParaRPr lang="en-IN" sz="8800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857364"/>
            <a:ext cx="8401080" cy="5000636"/>
          </a:xfrm>
        </p:spPr>
        <p:txBody>
          <a:bodyPr>
            <a:normAutofit lnSpcReduction="10000"/>
          </a:bodyPr>
          <a:lstStyle/>
          <a:p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	Ms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Access is a database management tool that enables one to have good command of data collected. 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It enables to: </a:t>
            </a:r>
          </a:p>
          <a:p>
            <a:pPr lvl="1">
              <a:buFont typeface="Wingdings" pitchFamily="2" charset="2"/>
              <a:buChar char="Ø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Retrieve</a:t>
            </a:r>
          </a:p>
          <a:p>
            <a:pPr lvl="1">
              <a:buFont typeface="Wingdings" pitchFamily="2" charset="2"/>
              <a:buChar char="Ø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sort</a:t>
            </a:r>
          </a:p>
          <a:p>
            <a:pPr lvl="1">
              <a:buFont typeface="Wingdings" pitchFamily="2" charset="2"/>
              <a:buChar char="Ø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summarize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and 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report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results speedily and effectively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It can combine data from various files through creating relationships, and can make data entry more efficient and accurate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472" y="1000108"/>
            <a:ext cx="8215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b="1" dirty="0">
                <a:solidFill>
                  <a:srgbClr val="7030A0"/>
                </a:solidFill>
                <a:latin typeface="+mj-lt"/>
              </a:rPr>
              <a:t> </a:t>
            </a:r>
            <a:r>
              <a:rPr lang="en-IN" sz="4000" b="1" dirty="0" smtClean="0">
                <a:solidFill>
                  <a:srgbClr val="7030A0"/>
                </a:solidFill>
                <a:latin typeface="+mj-lt"/>
              </a:rPr>
              <a:t>     INTRODUCTION TO MS ACCESS</a:t>
            </a:r>
            <a:endParaRPr lang="en-IN" sz="4000" b="1" dirty="0">
              <a:solidFill>
                <a:srgbClr val="7030A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775542"/>
          </a:xfrm>
        </p:spPr>
        <p:txBody>
          <a:bodyPr>
            <a:normAutofit fontScale="90000"/>
          </a:bodyPr>
          <a:lstStyle/>
          <a:p>
            <a:r>
              <a:rPr lang="en-IN" dirty="0" smtClean="0">
                <a:solidFill>
                  <a:srgbClr val="7030A0"/>
                </a:solidFill>
              </a:rPr>
              <a:t>			CONTI…..</a:t>
            </a:r>
            <a:endParaRPr lang="en-IN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	Microsoft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Access (MS Access) enables one to manage all important information from a single database file. </a:t>
            </a:r>
          </a:p>
          <a:p>
            <a:pPr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	Within the file, one can use</a:t>
            </a:r>
          </a:p>
          <a:p>
            <a:pPr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	 •</a:t>
            </a:r>
            <a:r>
              <a:rPr lang="en-I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Tables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to store your data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   •</a:t>
            </a:r>
            <a:r>
              <a:rPr lang="en-I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Queries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to find and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retrieve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specific data of interest. </a:t>
            </a:r>
          </a:p>
          <a:p>
            <a:pPr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• </a:t>
            </a:r>
            <a:r>
              <a:rPr lang="en-I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Forms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to view, add, and update data in tables. </a:t>
            </a: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	 •</a:t>
            </a:r>
            <a:r>
              <a:rPr lang="en-I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Reports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to analyze or print data in a specific layout.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15370" cy="775542"/>
          </a:xfrm>
        </p:spPr>
        <p:txBody>
          <a:bodyPr>
            <a:normAutofit fontScale="90000"/>
          </a:bodyPr>
          <a:lstStyle/>
          <a:p>
            <a:r>
              <a:rPr lang="en-IN" sz="3600" dirty="0" smtClean="0">
                <a:solidFill>
                  <a:srgbClr val="7030A0"/>
                </a:solidFill>
              </a:rPr>
              <a:t>    MS ACCESS FILES SAVED WITH </a:t>
            </a:r>
            <a:r>
              <a:rPr lang="en-IN" sz="3600" dirty="0" smtClean="0">
                <a:solidFill>
                  <a:srgbClr val="00B050"/>
                </a:solidFill>
              </a:rPr>
              <a:t>extension.mdb</a:t>
            </a:r>
            <a:endParaRPr lang="en-IN" sz="36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Data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access pages to view or update, the data. In MS Access, data is stored once in one table, but can be viewed from multiple locations. </a:t>
            </a: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When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the data is updated in a Table, Query or Form, it is automatically updated everywhere it appears Establishment of Ms Access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database.</a:t>
            </a:r>
          </a:p>
          <a:p>
            <a:pPr>
              <a:buFont typeface="Wingdings" pitchFamily="2" charset="2"/>
              <a:buChar char="ü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All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Ms Access databases files are saved with </a:t>
            </a:r>
            <a:r>
              <a:rPr lang="en-I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extension .</a:t>
            </a:r>
            <a:r>
              <a:rPr lang="en-IN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mdb</a:t>
            </a:r>
            <a:endParaRPr lang="en-IN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6101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dirty="0" smtClean="0"/>
              <a:t>	Microsoft </a:t>
            </a:r>
            <a:r>
              <a:rPr lang="en-IN" dirty="0" smtClean="0"/>
              <a:t>Access provides three methods to create a database </a:t>
            </a:r>
            <a:endParaRPr lang="en-IN" dirty="0" smtClean="0"/>
          </a:p>
          <a:p>
            <a:pPr>
              <a:buFont typeface="Wingdings" pitchFamily="2" charset="2"/>
              <a:buChar char="Ø"/>
            </a:pPr>
            <a:r>
              <a:rPr lang="en-IN" dirty="0" smtClean="0">
                <a:solidFill>
                  <a:srgbClr val="FF0000"/>
                </a:solidFill>
              </a:rPr>
              <a:t>Database </a:t>
            </a:r>
            <a:r>
              <a:rPr lang="en-IN" dirty="0" smtClean="0">
                <a:solidFill>
                  <a:srgbClr val="FF0000"/>
                </a:solidFill>
              </a:rPr>
              <a:t>Wizard </a:t>
            </a:r>
            <a:r>
              <a:rPr lang="en-IN" dirty="0" smtClean="0"/>
              <a:t>(though easy, the wizard offers limited options to customize the database</a:t>
            </a:r>
            <a:r>
              <a:rPr lang="en-IN" dirty="0" smtClean="0"/>
              <a:t>).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 </a:t>
            </a:r>
            <a:r>
              <a:rPr lang="en-IN" dirty="0" smtClean="0">
                <a:solidFill>
                  <a:srgbClr val="FF0000"/>
                </a:solidFill>
              </a:rPr>
              <a:t>Using a template </a:t>
            </a:r>
            <a:r>
              <a:rPr lang="en-IN" dirty="0" smtClean="0"/>
              <a:t>(This method works best if one can find and use a template that closely matches the specific requirements</a:t>
            </a:r>
            <a:r>
              <a:rPr lang="en-IN" dirty="0" smtClean="0"/>
              <a:t>). 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>
                <a:solidFill>
                  <a:srgbClr val="FF0000"/>
                </a:solidFill>
              </a:rPr>
              <a:t>Creating </a:t>
            </a:r>
            <a:r>
              <a:rPr lang="en-IN" dirty="0" smtClean="0">
                <a:solidFill>
                  <a:srgbClr val="FF0000"/>
                </a:solidFill>
              </a:rPr>
              <a:t>a database directly </a:t>
            </a:r>
            <a:r>
              <a:rPr lang="en-IN" dirty="0" smtClean="0"/>
              <a:t>(This is the most flexible method, but it requires one to define each database element </a:t>
            </a:r>
            <a:r>
              <a:rPr lang="en-IN" dirty="0" smtClean="0"/>
              <a:t>separately).</a:t>
            </a:r>
            <a:endParaRPr lang="en-IN" dirty="0" smtClean="0"/>
          </a:p>
          <a:p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500034" y="857232"/>
            <a:ext cx="8643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solidFill>
                  <a:srgbClr val="7030A0"/>
                </a:solidFill>
              </a:rPr>
              <a:t> </a:t>
            </a:r>
            <a:r>
              <a:rPr lang="en-IN" sz="2400" dirty="0" smtClean="0">
                <a:solidFill>
                  <a:srgbClr val="7030A0"/>
                </a:solidFill>
              </a:rPr>
              <a:t>   METHODS OF CREATING A DATABASE IN MS ACCESS</a:t>
            </a:r>
            <a:endParaRPr lang="en-IN" sz="2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57256"/>
          </a:xfrm>
        </p:spPr>
        <p:txBody>
          <a:bodyPr>
            <a:normAutofit fontScale="90000"/>
          </a:bodyPr>
          <a:lstStyle/>
          <a:p>
            <a:r>
              <a:rPr lang="en-IN" dirty="0" smtClean="0">
                <a:solidFill>
                  <a:srgbClr val="7030A0"/>
                </a:solidFill>
              </a:rPr>
              <a:t/>
            </a:r>
            <a:br>
              <a:rPr lang="en-IN" dirty="0" smtClean="0">
                <a:solidFill>
                  <a:srgbClr val="7030A0"/>
                </a:solidFill>
              </a:rPr>
            </a:br>
            <a:r>
              <a:rPr lang="en-IN" dirty="0" smtClean="0">
                <a:solidFill>
                  <a:srgbClr val="7030A0"/>
                </a:solidFill>
              </a:rPr>
              <a:t/>
            </a:r>
            <a:br>
              <a:rPr lang="en-IN" dirty="0" smtClean="0">
                <a:solidFill>
                  <a:srgbClr val="7030A0"/>
                </a:solidFill>
              </a:rPr>
            </a:br>
            <a:r>
              <a:rPr lang="en-IN" dirty="0" smtClean="0">
                <a:solidFill>
                  <a:srgbClr val="7030A0"/>
                </a:solidFill>
              </a:rPr>
              <a:t> </a:t>
            </a:r>
            <a:r>
              <a:rPr lang="en-IN" dirty="0" smtClean="0">
                <a:solidFill>
                  <a:srgbClr val="7030A0"/>
                </a:solidFill>
              </a:rPr>
              <a:t>	 </a:t>
            </a:r>
            <a:r>
              <a:rPr lang="en-IN" sz="4400" dirty="0" smtClean="0">
                <a:solidFill>
                  <a:srgbClr val="7030A0"/>
                </a:solidFill>
              </a:rPr>
              <a:t>RECORDS &amp; FIELDS IN A TABLE</a:t>
            </a:r>
            <a:endParaRPr lang="en-IN" sz="44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Tables </a:t>
            </a: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are the data storage facilities in Ms Access. </a:t>
            </a:r>
            <a:endParaRPr lang="en-IN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Each </a:t>
            </a: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table contains rows called </a:t>
            </a:r>
            <a:r>
              <a:rPr lang="en-I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records</a:t>
            </a: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 and columns called </a:t>
            </a:r>
            <a:r>
              <a:rPr lang="en-I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fields</a:t>
            </a: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. A record is a collection of facts about a particular animal or event</a:t>
            </a: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Each record in a table should be unique. </a:t>
            </a:r>
            <a:endParaRPr lang="en-IN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distinguish one record from another, tables can contain a primary key field.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785794"/>
            <a:ext cx="8229600" cy="632666"/>
          </a:xfrm>
        </p:spPr>
        <p:txBody>
          <a:bodyPr>
            <a:normAutofit fontScale="90000"/>
          </a:bodyPr>
          <a:lstStyle/>
          <a:p>
            <a:r>
              <a:rPr lang="en-IN" dirty="0" smtClean="0">
                <a:solidFill>
                  <a:srgbClr val="7030A0"/>
                </a:solidFill>
              </a:rPr>
              <a:t>	DATA TYPES IN MS ACCESS</a:t>
            </a:r>
            <a:endParaRPr lang="en-IN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One important setting for fields is the data type, which could be </a:t>
            </a:r>
            <a:r>
              <a:rPr lang="en-IN" dirty="0" smtClean="0"/>
              <a:t>a</a:t>
            </a:r>
          </a:p>
          <a:p>
            <a:r>
              <a:rPr lang="en-IN" dirty="0" smtClean="0"/>
              <a:t> </a:t>
            </a:r>
            <a:r>
              <a:rPr lang="en-IN" dirty="0" smtClean="0"/>
              <a:t>number</a:t>
            </a:r>
            <a:r>
              <a:rPr lang="en-IN" dirty="0" smtClean="0"/>
              <a:t>,</a:t>
            </a:r>
          </a:p>
          <a:p>
            <a:r>
              <a:rPr lang="en-IN" dirty="0" smtClean="0"/>
              <a:t> </a:t>
            </a:r>
            <a:r>
              <a:rPr lang="en-IN" dirty="0" smtClean="0"/>
              <a:t>text, </a:t>
            </a:r>
            <a:endParaRPr lang="en-IN" dirty="0" smtClean="0"/>
          </a:p>
          <a:p>
            <a:r>
              <a:rPr lang="en-IN" dirty="0" smtClean="0"/>
              <a:t>currency</a:t>
            </a:r>
            <a:r>
              <a:rPr lang="en-IN" dirty="0" smtClean="0"/>
              <a:t>, </a:t>
            </a:r>
            <a:endParaRPr lang="en-IN" dirty="0" smtClean="0"/>
          </a:p>
          <a:p>
            <a:r>
              <a:rPr lang="en-IN" dirty="0" smtClean="0"/>
              <a:t>and </a:t>
            </a:r>
            <a:r>
              <a:rPr lang="en-IN" dirty="0" smtClean="0"/>
              <a:t>date/time. </a:t>
            </a:r>
            <a:endParaRPr lang="en-IN" dirty="0" smtClean="0"/>
          </a:p>
          <a:p>
            <a:r>
              <a:rPr lang="en-IN" dirty="0" smtClean="0"/>
              <a:t>The </a:t>
            </a:r>
            <a:r>
              <a:rPr lang="en-IN" dirty="0" smtClean="0"/>
              <a:t>data type limits and describes the kind of information in the field. 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Creation of Table  Using Design view in Ms Access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6" name="Picture 5"/>
          <p:cNvPicPr/>
          <p:nvPr/>
        </p:nvPicPr>
        <p:blipFill rotWithShape="1">
          <a:blip r:embed="rId2"/>
          <a:srcRect t="749" b="5486"/>
          <a:stretch/>
        </p:blipFill>
        <p:spPr bwMode="auto">
          <a:xfrm>
            <a:off x="428596" y="1857364"/>
            <a:ext cx="8215370" cy="4429156"/>
          </a:xfrm>
          <a:prstGeom prst="rect">
            <a:avLst/>
          </a:prstGeom>
          <a:ln w="38100" cap="sq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  <a:extLst>
              <a:ext uri="{C807C97D-BFC1-408E-A445-0C87EB9F89A2}">
                <ask:lineSketchStyleProps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sk="http://schemas.microsoft.com/office/drawing/2018/sketchyshapes" xmlns:pic="http://schemas.openxmlformats.org/drawingml/2006/picture" xmlns:lc="http://schemas.openxmlformats.org/drawingml/2006/lockedCanvas" sd="0">
                  <a:custGeom>
                    <a:avLst/>
                    <a:gdLst/>
                    <a:ahLst/>
                    <a:cxnLst/>
                    <a:rect l="0" t="0" r="0" b="0"/>
                    <a:pathLst/>
                  </a:custGeom>
                  <ask:type/>
                </ask:lineSketchStyleProps>
              </a:ext>
            </a:extLst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53640926-AAD7-44D8-BBD7-CCE9431645EC}">
              <a14:shadowObscured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/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 bwMode="auto">
          <a:xfrm>
            <a:off x="668373" y="1935163"/>
            <a:ext cx="7807254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28596" y="1071546"/>
            <a:ext cx="8429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solidFill>
                  <a:srgbClr val="7030A0"/>
                </a:solidFill>
              </a:rPr>
              <a:t>CREATING FIELD NAME AND ITS DATA TYPES  FOR STUDENT DATABASE</a:t>
            </a:r>
            <a:endParaRPr lang="en-IN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88</TotalTime>
  <Words>238</Words>
  <Application>Microsoft Office PowerPoint</Application>
  <PresentationFormat>On-screen Show (4:3)</PresentationFormat>
  <Paragraphs>49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 Creation of Table in   Ms Access </vt:lpstr>
      <vt:lpstr>Slide 2</vt:lpstr>
      <vt:lpstr>   CONTI…..</vt:lpstr>
      <vt:lpstr>    MS ACCESS FILES SAVED WITH extension.mdb</vt:lpstr>
      <vt:lpstr>Slide 5</vt:lpstr>
      <vt:lpstr>     RECORDS &amp; FIELDS IN A TABLE</vt:lpstr>
      <vt:lpstr> DATA TYPES IN MS ACCESS</vt:lpstr>
      <vt:lpstr>Creation of Table  Using Design view in Ms Access</vt:lpstr>
      <vt:lpstr>Slide 9</vt:lpstr>
      <vt:lpstr>   CREATED STUDENT DATABASE IN MS ACCESS</vt:lpstr>
      <vt:lpstr>CONCLUSION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to  Ms Access</dc:title>
  <dc:creator>Henry</dc:creator>
  <cp:lastModifiedBy>Henry</cp:lastModifiedBy>
  <cp:revision>5</cp:revision>
  <dcterms:created xsi:type="dcterms:W3CDTF">2020-05-24T08:56:17Z</dcterms:created>
  <dcterms:modified xsi:type="dcterms:W3CDTF">2020-05-24T10:25:13Z</dcterms:modified>
</cp:coreProperties>
</file>